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diagrams/data41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5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9" r:id="rId52"/>
    <p:sldId id="308" r:id="rId53"/>
    <p:sldId id="310" r:id="rId54"/>
    <p:sldId id="311" r:id="rId55"/>
    <p:sldId id="307" r:id="rId5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7956E8BB-1A56-4E26-8828-8B034758CF7A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9"/>
            <p14:sldId id="308"/>
            <p14:sldId id="310"/>
            <p14:sldId id="311"/>
            <p14:sldId id="307"/>
          </p14:sldIdLst>
        </p14:section>
        <p14:section name="Schema ER" id="{CD66C17C-87AC-4BF0-B2ED-1AE12512CBBF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68" autoAdjust="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B9E418-3B16-40FE-8976-315BE1AE188C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49372C5-68F6-4CFD-B5A2-14A3AE4101B5}">
      <dgm:prSet/>
      <dgm:spPr/>
      <dgm:t>
        <a:bodyPr/>
        <a:lstStyle/>
        <a:p>
          <a:r>
            <a:rPr lang="it-IT"/>
            <a:t>Identificare e applicare le metodologie e le tecniche della gestione per i progetti</a:t>
          </a:r>
          <a:endParaRPr lang="en-US"/>
        </a:p>
      </dgm:t>
    </dgm:pt>
    <dgm:pt modelId="{0F1A9968-CBC9-4938-8A42-1988B55D4B25}" type="parTrans" cxnId="{700BF333-B55F-4962-9178-184BF7B3F212}">
      <dgm:prSet/>
      <dgm:spPr/>
      <dgm:t>
        <a:bodyPr/>
        <a:lstStyle/>
        <a:p>
          <a:endParaRPr lang="en-US"/>
        </a:p>
      </dgm:t>
    </dgm:pt>
    <dgm:pt modelId="{064DF7C3-0DDE-45AC-9874-B6E779BF13AC}" type="sibTrans" cxnId="{700BF333-B55F-4962-9178-184BF7B3F212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96ABD3F2-BD10-4F8A-B12E-32A9C2F45BB1}">
      <dgm:prSet/>
      <dgm:spPr/>
      <dgm:t>
        <a:bodyPr/>
        <a:lstStyle/>
        <a:p>
          <a:r>
            <a:rPr lang="it-IT"/>
            <a:t>Interpretare i sistemi aziendali nei loro modelli, processi e flussi informativi</a:t>
          </a:r>
          <a:endParaRPr lang="en-US"/>
        </a:p>
      </dgm:t>
    </dgm:pt>
    <dgm:pt modelId="{7429FCFD-D755-4972-9CD0-1A0B606B3F57}" type="parTrans" cxnId="{60BC9131-5ABE-4B88-B006-3614F3EB49AD}">
      <dgm:prSet/>
      <dgm:spPr/>
      <dgm:t>
        <a:bodyPr/>
        <a:lstStyle/>
        <a:p>
          <a:endParaRPr lang="en-US"/>
        </a:p>
      </dgm:t>
    </dgm:pt>
    <dgm:pt modelId="{473BFA9C-450C-4EE6-A2B6-76AF4DA4D3BD}" type="sibTrans" cxnId="{60BC9131-5ABE-4B88-B006-3614F3EB49AD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FB587AC1-E24A-4702-B8C3-A6DD835C5B16}">
      <dgm:prSet/>
      <dgm:spPr/>
      <dgm:t>
        <a:bodyPr/>
        <a:lstStyle/>
        <a:p>
          <a:r>
            <a:rPr lang="it-IT"/>
            <a:t>Utilizzare i sistemi informativi aziendali e gli strumenti di comunicazione integrata d'impresa per realizzare attività comunicative in diversi contesti</a:t>
          </a:r>
          <a:endParaRPr lang="en-US"/>
        </a:p>
      </dgm:t>
    </dgm:pt>
    <dgm:pt modelId="{532C85CB-C14C-410D-ACEC-08F282134CC6}" type="parTrans" cxnId="{972F9D8D-8ADA-4439-B244-E44EFC86F389}">
      <dgm:prSet/>
      <dgm:spPr/>
      <dgm:t>
        <a:bodyPr/>
        <a:lstStyle/>
        <a:p>
          <a:endParaRPr lang="en-US"/>
        </a:p>
      </dgm:t>
    </dgm:pt>
    <dgm:pt modelId="{6AFBB2C6-E8DC-4AA7-87A2-14CCBA609A83}" type="sibTrans" cxnId="{972F9D8D-8ADA-4439-B244-E44EFC86F389}">
      <dgm:prSet phldrT="03" phldr="0"/>
      <dgm:spPr/>
      <dgm:t>
        <a:bodyPr/>
        <a:lstStyle/>
        <a:p>
          <a:r>
            <a:rPr lang="en-US"/>
            <a:t>03</a:t>
          </a:r>
          <a:endParaRPr lang="en-US" dirty="0"/>
        </a:p>
      </dgm:t>
    </dgm:pt>
    <dgm:pt modelId="{5DB388FF-2A62-4EE6-8E71-42F55863CE94}" type="pres">
      <dgm:prSet presAssocID="{4DB9E418-3B16-40FE-8976-315BE1AE188C}" presName="Name0" presStyleCnt="0">
        <dgm:presLayoutVars>
          <dgm:animLvl val="lvl"/>
          <dgm:resizeHandles val="exact"/>
        </dgm:presLayoutVars>
      </dgm:prSet>
      <dgm:spPr/>
    </dgm:pt>
    <dgm:pt modelId="{26263A30-A22A-4ADF-B089-514A289AA6C9}" type="pres">
      <dgm:prSet presAssocID="{A49372C5-68F6-4CFD-B5A2-14A3AE4101B5}" presName="compositeNode" presStyleCnt="0">
        <dgm:presLayoutVars>
          <dgm:bulletEnabled val="1"/>
        </dgm:presLayoutVars>
      </dgm:prSet>
      <dgm:spPr/>
    </dgm:pt>
    <dgm:pt modelId="{A9BAD188-7E69-4DB0-A674-F706FCB7D37E}" type="pres">
      <dgm:prSet presAssocID="{A49372C5-68F6-4CFD-B5A2-14A3AE4101B5}" presName="bgRect" presStyleLbl="alignNode1" presStyleIdx="0" presStyleCnt="3"/>
      <dgm:spPr/>
    </dgm:pt>
    <dgm:pt modelId="{DAC97516-5AD6-45FF-AE60-2CE5F1F39D9B}" type="pres">
      <dgm:prSet presAssocID="{064DF7C3-0DDE-45AC-9874-B6E779BF13AC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61A89253-8F3F-47F3-A541-7515499A686A}" type="pres">
      <dgm:prSet presAssocID="{A49372C5-68F6-4CFD-B5A2-14A3AE4101B5}" presName="nodeRect" presStyleLbl="alignNode1" presStyleIdx="0" presStyleCnt="3">
        <dgm:presLayoutVars>
          <dgm:bulletEnabled val="1"/>
        </dgm:presLayoutVars>
      </dgm:prSet>
      <dgm:spPr/>
    </dgm:pt>
    <dgm:pt modelId="{E7040C80-EDA1-4500-AEFA-96B97F662AC6}" type="pres">
      <dgm:prSet presAssocID="{064DF7C3-0DDE-45AC-9874-B6E779BF13AC}" presName="sibTrans" presStyleCnt="0"/>
      <dgm:spPr/>
    </dgm:pt>
    <dgm:pt modelId="{F66957D7-D7C1-4BC1-BAAC-DBC70935D9EB}" type="pres">
      <dgm:prSet presAssocID="{96ABD3F2-BD10-4F8A-B12E-32A9C2F45BB1}" presName="compositeNode" presStyleCnt="0">
        <dgm:presLayoutVars>
          <dgm:bulletEnabled val="1"/>
        </dgm:presLayoutVars>
      </dgm:prSet>
      <dgm:spPr/>
    </dgm:pt>
    <dgm:pt modelId="{77B9F9F4-1033-4B46-B28F-60A3AD725168}" type="pres">
      <dgm:prSet presAssocID="{96ABD3F2-BD10-4F8A-B12E-32A9C2F45BB1}" presName="bgRect" presStyleLbl="alignNode1" presStyleIdx="1" presStyleCnt="3"/>
      <dgm:spPr/>
    </dgm:pt>
    <dgm:pt modelId="{A9EBC729-5CC3-49AE-8EED-DE2122BDCED6}" type="pres">
      <dgm:prSet presAssocID="{473BFA9C-450C-4EE6-A2B6-76AF4DA4D3BD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6EF8807C-17C3-4DCB-954D-5E89313788C5}" type="pres">
      <dgm:prSet presAssocID="{96ABD3F2-BD10-4F8A-B12E-32A9C2F45BB1}" presName="nodeRect" presStyleLbl="alignNode1" presStyleIdx="1" presStyleCnt="3">
        <dgm:presLayoutVars>
          <dgm:bulletEnabled val="1"/>
        </dgm:presLayoutVars>
      </dgm:prSet>
      <dgm:spPr/>
    </dgm:pt>
    <dgm:pt modelId="{1C9169DF-4B57-48A6-890E-73ACD5D8CBAF}" type="pres">
      <dgm:prSet presAssocID="{473BFA9C-450C-4EE6-A2B6-76AF4DA4D3BD}" presName="sibTrans" presStyleCnt="0"/>
      <dgm:spPr/>
    </dgm:pt>
    <dgm:pt modelId="{C45B73C5-63E6-4043-A353-E4A289B3A7D1}" type="pres">
      <dgm:prSet presAssocID="{FB587AC1-E24A-4702-B8C3-A6DD835C5B16}" presName="compositeNode" presStyleCnt="0">
        <dgm:presLayoutVars>
          <dgm:bulletEnabled val="1"/>
        </dgm:presLayoutVars>
      </dgm:prSet>
      <dgm:spPr/>
    </dgm:pt>
    <dgm:pt modelId="{764CE1DB-3B27-4178-B98D-A185B379FBB0}" type="pres">
      <dgm:prSet presAssocID="{FB587AC1-E24A-4702-B8C3-A6DD835C5B16}" presName="bgRect" presStyleLbl="alignNode1" presStyleIdx="2" presStyleCnt="3"/>
      <dgm:spPr/>
    </dgm:pt>
    <dgm:pt modelId="{EB7D1AA6-368E-49E6-935E-0F18EAE4D275}" type="pres">
      <dgm:prSet presAssocID="{6AFBB2C6-E8DC-4AA7-87A2-14CCBA609A83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D5640F35-CB00-45CA-B8B6-5658D2772D01}" type="pres">
      <dgm:prSet presAssocID="{FB587AC1-E24A-4702-B8C3-A6DD835C5B16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44AC1F01-9BB1-4BD2-904E-B88080863708}" type="presOf" srcId="{FB587AC1-E24A-4702-B8C3-A6DD835C5B16}" destId="{D5640F35-CB00-45CA-B8B6-5658D2772D01}" srcOrd="1" destOrd="0" presId="urn:microsoft.com/office/officeart/2016/7/layout/LinearBlockProcessNumbered"/>
    <dgm:cxn modelId="{0D545215-2323-49E6-92B7-EF5FAAA04FDE}" type="presOf" srcId="{4DB9E418-3B16-40FE-8976-315BE1AE188C}" destId="{5DB388FF-2A62-4EE6-8E71-42F55863CE94}" srcOrd="0" destOrd="0" presId="urn:microsoft.com/office/officeart/2016/7/layout/LinearBlockProcessNumbered"/>
    <dgm:cxn modelId="{028C591A-BA1D-42FC-8932-1CDC3EDFF397}" type="presOf" srcId="{96ABD3F2-BD10-4F8A-B12E-32A9C2F45BB1}" destId="{6EF8807C-17C3-4DCB-954D-5E89313788C5}" srcOrd="1" destOrd="0" presId="urn:microsoft.com/office/officeart/2016/7/layout/LinearBlockProcessNumbered"/>
    <dgm:cxn modelId="{C8729520-FAA1-4794-A4FF-477CC14E5706}" type="presOf" srcId="{473BFA9C-450C-4EE6-A2B6-76AF4DA4D3BD}" destId="{A9EBC729-5CC3-49AE-8EED-DE2122BDCED6}" srcOrd="0" destOrd="0" presId="urn:microsoft.com/office/officeart/2016/7/layout/LinearBlockProcessNumbered"/>
    <dgm:cxn modelId="{BB0E5326-7B29-4DC9-801B-F6D0F66926CE}" type="presOf" srcId="{A49372C5-68F6-4CFD-B5A2-14A3AE4101B5}" destId="{A9BAD188-7E69-4DB0-A674-F706FCB7D37E}" srcOrd="0" destOrd="0" presId="urn:microsoft.com/office/officeart/2016/7/layout/LinearBlockProcessNumbered"/>
    <dgm:cxn modelId="{60BC9131-5ABE-4B88-B006-3614F3EB49AD}" srcId="{4DB9E418-3B16-40FE-8976-315BE1AE188C}" destId="{96ABD3F2-BD10-4F8A-B12E-32A9C2F45BB1}" srcOrd="1" destOrd="0" parTransId="{7429FCFD-D755-4972-9CD0-1A0B606B3F57}" sibTransId="{473BFA9C-450C-4EE6-A2B6-76AF4DA4D3BD}"/>
    <dgm:cxn modelId="{40D7C732-4083-430D-99D0-D5EE8FD6C4AF}" type="presOf" srcId="{A49372C5-68F6-4CFD-B5A2-14A3AE4101B5}" destId="{61A89253-8F3F-47F3-A541-7515499A686A}" srcOrd="1" destOrd="0" presId="urn:microsoft.com/office/officeart/2016/7/layout/LinearBlockProcessNumbered"/>
    <dgm:cxn modelId="{700BF333-B55F-4962-9178-184BF7B3F212}" srcId="{4DB9E418-3B16-40FE-8976-315BE1AE188C}" destId="{A49372C5-68F6-4CFD-B5A2-14A3AE4101B5}" srcOrd="0" destOrd="0" parTransId="{0F1A9968-CBC9-4938-8A42-1988B55D4B25}" sibTransId="{064DF7C3-0DDE-45AC-9874-B6E779BF13AC}"/>
    <dgm:cxn modelId="{972F9D8D-8ADA-4439-B244-E44EFC86F389}" srcId="{4DB9E418-3B16-40FE-8976-315BE1AE188C}" destId="{FB587AC1-E24A-4702-B8C3-A6DD835C5B16}" srcOrd="2" destOrd="0" parTransId="{532C85CB-C14C-410D-ACEC-08F282134CC6}" sibTransId="{6AFBB2C6-E8DC-4AA7-87A2-14CCBA609A83}"/>
    <dgm:cxn modelId="{BEB52E91-7E80-49AE-87E1-9B7B192C71C7}" type="presOf" srcId="{6AFBB2C6-E8DC-4AA7-87A2-14CCBA609A83}" destId="{EB7D1AA6-368E-49E6-935E-0F18EAE4D275}" srcOrd="0" destOrd="0" presId="urn:microsoft.com/office/officeart/2016/7/layout/LinearBlockProcessNumbered"/>
    <dgm:cxn modelId="{E80D6B9D-631D-4AAD-8409-A44335978044}" type="presOf" srcId="{FB587AC1-E24A-4702-B8C3-A6DD835C5B16}" destId="{764CE1DB-3B27-4178-B98D-A185B379FBB0}" srcOrd="0" destOrd="0" presId="urn:microsoft.com/office/officeart/2016/7/layout/LinearBlockProcessNumbered"/>
    <dgm:cxn modelId="{970530C1-B737-4659-8FB7-A12FAA990577}" type="presOf" srcId="{96ABD3F2-BD10-4F8A-B12E-32A9C2F45BB1}" destId="{77B9F9F4-1033-4B46-B28F-60A3AD725168}" srcOrd="0" destOrd="0" presId="urn:microsoft.com/office/officeart/2016/7/layout/LinearBlockProcessNumbered"/>
    <dgm:cxn modelId="{B90EE5DE-7192-4E7B-AF41-F0602ACCFEF9}" type="presOf" srcId="{064DF7C3-0DDE-45AC-9874-B6E779BF13AC}" destId="{DAC97516-5AD6-45FF-AE60-2CE5F1F39D9B}" srcOrd="0" destOrd="0" presId="urn:microsoft.com/office/officeart/2016/7/layout/LinearBlockProcessNumbered"/>
    <dgm:cxn modelId="{FD93E595-AD33-432E-B928-E466BA4480F2}" type="presParOf" srcId="{5DB388FF-2A62-4EE6-8E71-42F55863CE94}" destId="{26263A30-A22A-4ADF-B089-514A289AA6C9}" srcOrd="0" destOrd="0" presId="urn:microsoft.com/office/officeart/2016/7/layout/LinearBlockProcessNumbered"/>
    <dgm:cxn modelId="{5CDA44A7-529C-4762-A2A8-62251166EF07}" type="presParOf" srcId="{26263A30-A22A-4ADF-B089-514A289AA6C9}" destId="{A9BAD188-7E69-4DB0-A674-F706FCB7D37E}" srcOrd="0" destOrd="0" presId="urn:microsoft.com/office/officeart/2016/7/layout/LinearBlockProcessNumbered"/>
    <dgm:cxn modelId="{4B55E486-53B1-4B1C-9775-A7DAF09F66B2}" type="presParOf" srcId="{26263A30-A22A-4ADF-B089-514A289AA6C9}" destId="{DAC97516-5AD6-45FF-AE60-2CE5F1F39D9B}" srcOrd="1" destOrd="0" presId="urn:microsoft.com/office/officeart/2016/7/layout/LinearBlockProcessNumbered"/>
    <dgm:cxn modelId="{D578FAC9-B06D-4CC8-B213-28105A5F5805}" type="presParOf" srcId="{26263A30-A22A-4ADF-B089-514A289AA6C9}" destId="{61A89253-8F3F-47F3-A541-7515499A686A}" srcOrd="2" destOrd="0" presId="urn:microsoft.com/office/officeart/2016/7/layout/LinearBlockProcessNumbered"/>
    <dgm:cxn modelId="{3B6781F9-A35B-46F3-A3D6-80DB23E6B055}" type="presParOf" srcId="{5DB388FF-2A62-4EE6-8E71-42F55863CE94}" destId="{E7040C80-EDA1-4500-AEFA-96B97F662AC6}" srcOrd="1" destOrd="0" presId="urn:microsoft.com/office/officeart/2016/7/layout/LinearBlockProcessNumbered"/>
    <dgm:cxn modelId="{6FEA042A-DE8D-4AC6-B8F3-D0A17AC4F5E5}" type="presParOf" srcId="{5DB388FF-2A62-4EE6-8E71-42F55863CE94}" destId="{F66957D7-D7C1-4BC1-BAAC-DBC70935D9EB}" srcOrd="2" destOrd="0" presId="urn:microsoft.com/office/officeart/2016/7/layout/LinearBlockProcessNumbered"/>
    <dgm:cxn modelId="{9F6DDEDE-64CD-45E6-B922-CBA02C23C183}" type="presParOf" srcId="{F66957D7-D7C1-4BC1-BAAC-DBC70935D9EB}" destId="{77B9F9F4-1033-4B46-B28F-60A3AD725168}" srcOrd="0" destOrd="0" presId="urn:microsoft.com/office/officeart/2016/7/layout/LinearBlockProcessNumbered"/>
    <dgm:cxn modelId="{D009EDEC-BC17-4BB1-A060-74A2F142857E}" type="presParOf" srcId="{F66957D7-D7C1-4BC1-BAAC-DBC70935D9EB}" destId="{A9EBC729-5CC3-49AE-8EED-DE2122BDCED6}" srcOrd="1" destOrd="0" presId="urn:microsoft.com/office/officeart/2016/7/layout/LinearBlockProcessNumbered"/>
    <dgm:cxn modelId="{5E5D05F1-B9CE-4556-AED4-F4C93EB3AC69}" type="presParOf" srcId="{F66957D7-D7C1-4BC1-BAAC-DBC70935D9EB}" destId="{6EF8807C-17C3-4DCB-954D-5E89313788C5}" srcOrd="2" destOrd="0" presId="urn:microsoft.com/office/officeart/2016/7/layout/LinearBlockProcessNumbered"/>
    <dgm:cxn modelId="{1FCA2E84-BDBC-491A-AC09-E2877D648DFD}" type="presParOf" srcId="{5DB388FF-2A62-4EE6-8E71-42F55863CE94}" destId="{1C9169DF-4B57-48A6-890E-73ACD5D8CBAF}" srcOrd="3" destOrd="0" presId="urn:microsoft.com/office/officeart/2016/7/layout/LinearBlockProcessNumbered"/>
    <dgm:cxn modelId="{2136CC85-C3D3-4BAD-A250-EEA2886E7CDA}" type="presParOf" srcId="{5DB388FF-2A62-4EE6-8E71-42F55863CE94}" destId="{C45B73C5-63E6-4043-A353-E4A289B3A7D1}" srcOrd="4" destOrd="0" presId="urn:microsoft.com/office/officeart/2016/7/layout/LinearBlockProcessNumbered"/>
    <dgm:cxn modelId="{1DF76FB7-B943-4D99-9B08-6C5211457AAD}" type="presParOf" srcId="{C45B73C5-63E6-4043-A353-E4A289B3A7D1}" destId="{764CE1DB-3B27-4178-B98D-A185B379FBB0}" srcOrd="0" destOrd="0" presId="urn:microsoft.com/office/officeart/2016/7/layout/LinearBlockProcessNumbered"/>
    <dgm:cxn modelId="{E2547B63-6CAC-48A8-A208-FDA3AF6CAF0A}" type="presParOf" srcId="{C45B73C5-63E6-4043-A353-E4A289B3A7D1}" destId="{EB7D1AA6-368E-49E6-935E-0F18EAE4D275}" srcOrd="1" destOrd="0" presId="urn:microsoft.com/office/officeart/2016/7/layout/LinearBlockProcessNumbered"/>
    <dgm:cxn modelId="{4DADBE28-0ACC-4632-8D48-CC5763FA26DD}" type="presParOf" srcId="{C45B73C5-63E6-4043-A353-E4A289B3A7D1}" destId="{D5640F35-CB00-45CA-B8B6-5658D2772D01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703B63B1-452C-4CF2-8160-3AB63ED6EFAE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9215C62-9141-4139-994D-44E4C30966D1}">
      <dgm:prSet/>
      <dgm:spPr/>
      <dgm:t>
        <a:bodyPr/>
        <a:lstStyle/>
        <a:p>
          <a:r>
            <a:rPr lang="it-IT"/>
            <a:t>Sicuro</a:t>
          </a:r>
          <a:endParaRPr lang="en-US"/>
        </a:p>
      </dgm:t>
    </dgm:pt>
    <dgm:pt modelId="{0CD8D419-0232-4DB5-ACFF-4835AECDA7CC}" type="parTrans" cxnId="{58F66D62-376E-4D4A-821F-CB5107A54B93}">
      <dgm:prSet/>
      <dgm:spPr/>
      <dgm:t>
        <a:bodyPr/>
        <a:lstStyle/>
        <a:p>
          <a:endParaRPr lang="en-US"/>
        </a:p>
      </dgm:t>
    </dgm:pt>
    <dgm:pt modelId="{402A2CF2-DC38-4B04-95AA-9A2CC651B8AB}" type="sibTrans" cxnId="{58F66D62-376E-4D4A-821F-CB5107A54B93}">
      <dgm:prSet/>
      <dgm:spPr/>
      <dgm:t>
        <a:bodyPr/>
        <a:lstStyle/>
        <a:p>
          <a:endParaRPr lang="en-US"/>
        </a:p>
      </dgm:t>
    </dgm:pt>
    <dgm:pt modelId="{1E74C264-F965-4974-BDEA-77493FE11BC8}">
      <dgm:prSet/>
      <dgm:spPr/>
      <dgm:t>
        <a:bodyPr/>
        <a:lstStyle/>
        <a:p>
          <a:r>
            <a:rPr lang="it-IT"/>
            <a:t>Integro</a:t>
          </a:r>
          <a:endParaRPr lang="en-US"/>
        </a:p>
      </dgm:t>
    </dgm:pt>
    <dgm:pt modelId="{C8B2B018-ED92-4CBD-9E2B-BB7B385EE7AB}" type="parTrans" cxnId="{CE45213B-49DE-49E9-8063-3ACBF1D95187}">
      <dgm:prSet/>
      <dgm:spPr/>
      <dgm:t>
        <a:bodyPr/>
        <a:lstStyle/>
        <a:p>
          <a:endParaRPr lang="en-US"/>
        </a:p>
      </dgm:t>
    </dgm:pt>
    <dgm:pt modelId="{0200FB4B-6A1F-4FEF-8B30-366E1AEC7CC7}" type="sibTrans" cxnId="{CE45213B-49DE-49E9-8063-3ACBF1D95187}">
      <dgm:prSet/>
      <dgm:spPr/>
      <dgm:t>
        <a:bodyPr/>
        <a:lstStyle/>
        <a:p>
          <a:endParaRPr lang="en-US"/>
        </a:p>
      </dgm:t>
    </dgm:pt>
    <dgm:pt modelId="{A5E33D0F-6046-4B9D-9BDA-C95E72C8FDAB}">
      <dgm:prSet/>
      <dgm:spPr/>
      <dgm:t>
        <a:bodyPr/>
        <a:lstStyle/>
        <a:p>
          <a:r>
            <a:rPr lang="it-IT"/>
            <a:t>Consistente</a:t>
          </a:r>
          <a:endParaRPr lang="en-US"/>
        </a:p>
      </dgm:t>
    </dgm:pt>
    <dgm:pt modelId="{8F406B65-481F-4565-86CC-F39A91BC53C0}" type="parTrans" cxnId="{CD0FD905-FBA9-4848-9281-5A85618DAE9D}">
      <dgm:prSet/>
      <dgm:spPr/>
      <dgm:t>
        <a:bodyPr/>
        <a:lstStyle/>
        <a:p>
          <a:endParaRPr lang="en-US"/>
        </a:p>
      </dgm:t>
    </dgm:pt>
    <dgm:pt modelId="{C46D6C53-1101-4379-A921-B8DAE6205CD1}" type="sibTrans" cxnId="{CD0FD905-FBA9-4848-9281-5A85618DAE9D}">
      <dgm:prSet/>
      <dgm:spPr/>
      <dgm:t>
        <a:bodyPr/>
        <a:lstStyle/>
        <a:p>
          <a:endParaRPr lang="en-US"/>
        </a:p>
      </dgm:t>
    </dgm:pt>
    <dgm:pt modelId="{2AFD4ABD-68B9-4A4D-A55C-0DCCF7A145DF}">
      <dgm:prSet/>
      <dgm:spPr/>
      <dgm:t>
        <a:bodyPr/>
        <a:lstStyle/>
        <a:p>
          <a:r>
            <a:rPr lang="it-IT"/>
            <a:t>Condivisibile</a:t>
          </a:r>
          <a:endParaRPr lang="en-US"/>
        </a:p>
      </dgm:t>
    </dgm:pt>
    <dgm:pt modelId="{9A12D497-5EF7-46C3-B254-64166E3B6104}" type="parTrans" cxnId="{0217F86A-5AE0-4C70-A064-331ED1852E8A}">
      <dgm:prSet/>
      <dgm:spPr/>
      <dgm:t>
        <a:bodyPr/>
        <a:lstStyle/>
        <a:p>
          <a:endParaRPr lang="en-US"/>
        </a:p>
      </dgm:t>
    </dgm:pt>
    <dgm:pt modelId="{015C255B-4BC3-457B-A155-1207F635826B}" type="sibTrans" cxnId="{0217F86A-5AE0-4C70-A064-331ED1852E8A}">
      <dgm:prSet/>
      <dgm:spPr/>
      <dgm:t>
        <a:bodyPr/>
        <a:lstStyle/>
        <a:p>
          <a:endParaRPr lang="en-US"/>
        </a:p>
      </dgm:t>
    </dgm:pt>
    <dgm:pt modelId="{0CE04219-9359-49B3-B4E4-9B3CB731E63D}">
      <dgm:prSet/>
      <dgm:spPr/>
      <dgm:t>
        <a:bodyPr/>
        <a:lstStyle/>
        <a:p>
          <a:r>
            <a:rPr lang="it-IT"/>
            <a:t>Persistente</a:t>
          </a:r>
          <a:endParaRPr lang="en-US"/>
        </a:p>
      </dgm:t>
    </dgm:pt>
    <dgm:pt modelId="{7C9DD3BD-F0E0-468F-AD99-A25BF9D6A53F}" type="parTrans" cxnId="{D67729BD-33B6-4C29-B8B5-31B34C88D38E}">
      <dgm:prSet/>
      <dgm:spPr/>
      <dgm:t>
        <a:bodyPr/>
        <a:lstStyle/>
        <a:p>
          <a:endParaRPr lang="en-US"/>
        </a:p>
      </dgm:t>
    </dgm:pt>
    <dgm:pt modelId="{2236580B-E795-4E1C-8BE7-9715CDCFCA80}" type="sibTrans" cxnId="{D67729BD-33B6-4C29-B8B5-31B34C88D38E}">
      <dgm:prSet/>
      <dgm:spPr/>
      <dgm:t>
        <a:bodyPr/>
        <a:lstStyle/>
        <a:p>
          <a:endParaRPr lang="en-US"/>
        </a:p>
      </dgm:t>
    </dgm:pt>
    <dgm:pt modelId="{D28FF71D-CF4F-4F83-83A4-EB735E50BF90}">
      <dgm:prSet/>
      <dgm:spPr/>
      <dgm:t>
        <a:bodyPr/>
        <a:lstStyle/>
        <a:p>
          <a:r>
            <a:rPr lang="it-IT"/>
            <a:t>Scalabile</a:t>
          </a:r>
          <a:endParaRPr lang="en-US"/>
        </a:p>
      </dgm:t>
    </dgm:pt>
    <dgm:pt modelId="{E501B87E-3B79-4B94-871D-CFE513AB6617}" type="parTrans" cxnId="{F0817C1E-2DD5-437C-9A16-77F7C2849DD9}">
      <dgm:prSet/>
      <dgm:spPr/>
      <dgm:t>
        <a:bodyPr/>
        <a:lstStyle/>
        <a:p>
          <a:endParaRPr lang="en-US"/>
        </a:p>
      </dgm:t>
    </dgm:pt>
    <dgm:pt modelId="{F6EBE8BA-830C-4D32-8384-176981917716}" type="sibTrans" cxnId="{F0817C1E-2DD5-437C-9A16-77F7C2849DD9}">
      <dgm:prSet/>
      <dgm:spPr/>
      <dgm:t>
        <a:bodyPr/>
        <a:lstStyle/>
        <a:p>
          <a:endParaRPr lang="en-US"/>
        </a:p>
      </dgm:t>
    </dgm:pt>
    <dgm:pt modelId="{6CCF9002-FFAC-418F-A8E4-517065F01097}" type="pres">
      <dgm:prSet presAssocID="{703B63B1-452C-4CF2-8160-3AB63ED6EFAE}" presName="diagram" presStyleCnt="0">
        <dgm:presLayoutVars>
          <dgm:dir/>
          <dgm:resizeHandles val="exact"/>
        </dgm:presLayoutVars>
      </dgm:prSet>
      <dgm:spPr/>
    </dgm:pt>
    <dgm:pt modelId="{326B1E5F-4495-4973-82D8-FF1B4650C5CF}" type="pres">
      <dgm:prSet presAssocID="{B9215C62-9141-4139-994D-44E4C30966D1}" presName="node" presStyleLbl="node1" presStyleIdx="0" presStyleCnt="6">
        <dgm:presLayoutVars>
          <dgm:bulletEnabled val="1"/>
        </dgm:presLayoutVars>
      </dgm:prSet>
      <dgm:spPr/>
    </dgm:pt>
    <dgm:pt modelId="{A0D22856-E9AF-480D-96DA-B2BE0ED80400}" type="pres">
      <dgm:prSet presAssocID="{402A2CF2-DC38-4B04-95AA-9A2CC651B8AB}" presName="sibTrans" presStyleCnt="0"/>
      <dgm:spPr/>
    </dgm:pt>
    <dgm:pt modelId="{2E058B16-EE6C-4F17-B615-18FE9669CBBB}" type="pres">
      <dgm:prSet presAssocID="{1E74C264-F965-4974-BDEA-77493FE11BC8}" presName="node" presStyleLbl="node1" presStyleIdx="1" presStyleCnt="6">
        <dgm:presLayoutVars>
          <dgm:bulletEnabled val="1"/>
        </dgm:presLayoutVars>
      </dgm:prSet>
      <dgm:spPr/>
    </dgm:pt>
    <dgm:pt modelId="{5B43BACB-53E5-4CA4-AADD-4951B826E844}" type="pres">
      <dgm:prSet presAssocID="{0200FB4B-6A1F-4FEF-8B30-366E1AEC7CC7}" presName="sibTrans" presStyleCnt="0"/>
      <dgm:spPr/>
    </dgm:pt>
    <dgm:pt modelId="{D96FD648-5D36-427D-B90F-5E409B9FD5E1}" type="pres">
      <dgm:prSet presAssocID="{A5E33D0F-6046-4B9D-9BDA-C95E72C8FDAB}" presName="node" presStyleLbl="node1" presStyleIdx="2" presStyleCnt="6">
        <dgm:presLayoutVars>
          <dgm:bulletEnabled val="1"/>
        </dgm:presLayoutVars>
      </dgm:prSet>
      <dgm:spPr/>
    </dgm:pt>
    <dgm:pt modelId="{326A9156-8C7F-4557-BD3D-E40130139A1C}" type="pres">
      <dgm:prSet presAssocID="{C46D6C53-1101-4379-A921-B8DAE6205CD1}" presName="sibTrans" presStyleCnt="0"/>
      <dgm:spPr/>
    </dgm:pt>
    <dgm:pt modelId="{9912BD47-E0D0-473C-BB75-4CD1E26279F3}" type="pres">
      <dgm:prSet presAssocID="{2AFD4ABD-68B9-4A4D-A55C-0DCCF7A145DF}" presName="node" presStyleLbl="node1" presStyleIdx="3" presStyleCnt="6">
        <dgm:presLayoutVars>
          <dgm:bulletEnabled val="1"/>
        </dgm:presLayoutVars>
      </dgm:prSet>
      <dgm:spPr/>
    </dgm:pt>
    <dgm:pt modelId="{03356421-E109-4D3E-87A7-ACB4DDCD41CF}" type="pres">
      <dgm:prSet presAssocID="{015C255B-4BC3-457B-A155-1207F635826B}" presName="sibTrans" presStyleCnt="0"/>
      <dgm:spPr/>
    </dgm:pt>
    <dgm:pt modelId="{7A4A15A8-1F2A-4BE0-B3C2-1B2BB297DE5C}" type="pres">
      <dgm:prSet presAssocID="{0CE04219-9359-49B3-B4E4-9B3CB731E63D}" presName="node" presStyleLbl="node1" presStyleIdx="4" presStyleCnt="6">
        <dgm:presLayoutVars>
          <dgm:bulletEnabled val="1"/>
        </dgm:presLayoutVars>
      </dgm:prSet>
      <dgm:spPr/>
    </dgm:pt>
    <dgm:pt modelId="{447D2DE9-56C9-4C6D-9CB2-DE2FC64F4FC2}" type="pres">
      <dgm:prSet presAssocID="{2236580B-E795-4E1C-8BE7-9715CDCFCA80}" presName="sibTrans" presStyleCnt="0"/>
      <dgm:spPr/>
    </dgm:pt>
    <dgm:pt modelId="{E5B398DA-BEC0-40C6-A50E-54D716ACB72F}" type="pres">
      <dgm:prSet presAssocID="{D28FF71D-CF4F-4F83-83A4-EB735E50BF90}" presName="node" presStyleLbl="node1" presStyleIdx="5" presStyleCnt="6">
        <dgm:presLayoutVars>
          <dgm:bulletEnabled val="1"/>
        </dgm:presLayoutVars>
      </dgm:prSet>
      <dgm:spPr/>
    </dgm:pt>
  </dgm:ptLst>
  <dgm:cxnLst>
    <dgm:cxn modelId="{CD0FD905-FBA9-4848-9281-5A85618DAE9D}" srcId="{703B63B1-452C-4CF2-8160-3AB63ED6EFAE}" destId="{A5E33D0F-6046-4B9D-9BDA-C95E72C8FDAB}" srcOrd="2" destOrd="0" parTransId="{8F406B65-481F-4565-86CC-F39A91BC53C0}" sibTransId="{C46D6C53-1101-4379-A921-B8DAE6205CD1}"/>
    <dgm:cxn modelId="{F0817C1E-2DD5-437C-9A16-77F7C2849DD9}" srcId="{703B63B1-452C-4CF2-8160-3AB63ED6EFAE}" destId="{D28FF71D-CF4F-4F83-83A4-EB735E50BF90}" srcOrd="5" destOrd="0" parTransId="{E501B87E-3B79-4B94-871D-CFE513AB6617}" sibTransId="{F6EBE8BA-830C-4D32-8384-176981917716}"/>
    <dgm:cxn modelId="{502AAE2E-B0ED-410C-BA17-47919E05DF05}" type="presOf" srcId="{A5E33D0F-6046-4B9D-9BDA-C95E72C8FDAB}" destId="{D96FD648-5D36-427D-B90F-5E409B9FD5E1}" srcOrd="0" destOrd="0" presId="urn:microsoft.com/office/officeart/2005/8/layout/default"/>
    <dgm:cxn modelId="{CE45213B-49DE-49E9-8063-3ACBF1D95187}" srcId="{703B63B1-452C-4CF2-8160-3AB63ED6EFAE}" destId="{1E74C264-F965-4974-BDEA-77493FE11BC8}" srcOrd="1" destOrd="0" parTransId="{C8B2B018-ED92-4CBD-9E2B-BB7B385EE7AB}" sibTransId="{0200FB4B-6A1F-4FEF-8B30-366E1AEC7CC7}"/>
    <dgm:cxn modelId="{58F66D62-376E-4D4A-821F-CB5107A54B93}" srcId="{703B63B1-452C-4CF2-8160-3AB63ED6EFAE}" destId="{B9215C62-9141-4139-994D-44E4C30966D1}" srcOrd="0" destOrd="0" parTransId="{0CD8D419-0232-4DB5-ACFF-4835AECDA7CC}" sibTransId="{402A2CF2-DC38-4B04-95AA-9A2CC651B8AB}"/>
    <dgm:cxn modelId="{0217F86A-5AE0-4C70-A064-331ED1852E8A}" srcId="{703B63B1-452C-4CF2-8160-3AB63ED6EFAE}" destId="{2AFD4ABD-68B9-4A4D-A55C-0DCCF7A145DF}" srcOrd="3" destOrd="0" parTransId="{9A12D497-5EF7-46C3-B254-64166E3B6104}" sibTransId="{015C255B-4BC3-457B-A155-1207F635826B}"/>
    <dgm:cxn modelId="{BBB83F57-48DA-4E7B-805D-8CA3CB7FB9C7}" type="presOf" srcId="{1E74C264-F965-4974-BDEA-77493FE11BC8}" destId="{2E058B16-EE6C-4F17-B615-18FE9669CBBB}" srcOrd="0" destOrd="0" presId="urn:microsoft.com/office/officeart/2005/8/layout/default"/>
    <dgm:cxn modelId="{3C97F07F-8D8A-4CA5-8076-1131835FB9A7}" type="presOf" srcId="{703B63B1-452C-4CF2-8160-3AB63ED6EFAE}" destId="{6CCF9002-FFAC-418F-A8E4-517065F01097}" srcOrd="0" destOrd="0" presId="urn:microsoft.com/office/officeart/2005/8/layout/default"/>
    <dgm:cxn modelId="{1ACA2B87-EF26-4315-8ACB-3C1BE766077E}" type="presOf" srcId="{B9215C62-9141-4139-994D-44E4C30966D1}" destId="{326B1E5F-4495-4973-82D8-FF1B4650C5CF}" srcOrd="0" destOrd="0" presId="urn:microsoft.com/office/officeart/2005/8/layout/default"/>
    <dgm:cxn modelId="{D67729BD-33B6-4C29-B8B5-31B34C88D38E}" srcId="{703B63B1-452C-4CF2-8160-3AB63ED6EFAE}" destId="{0CE04219-9359-49B3-B4E4-9B3CB731E63D}" srcOrd="4" destOrd="0" parTransId="{7C9DD3BD-F0E0-468F-AD99-A25BF9D6A53F}" sibTransId="{2236580B-E795-4E1C-8BE7-9715CDCFCA80}"/>
    <dgm:cxn modelId="{2F2C55BD-47E9-4951-B708-754C8AA4380A}" type="presOf" srcId="{0CE04219-9359-49B3-B4E4-9B3CB731E63D}" destId="{7A4A15A8-1F2A-4BE0-B3C2-1B2BB297DE5C}" srcOrd="0" destOrd="0" presId="urn:microsoft.com/office/officeart/2005/8/layout/default"/>
    <dgm:cxn modelId="{783A6EDA-FA2A-4B8A-888E-EE306B6F8AC6}" type="presOf" srcId="{2AFD4ABD-68B9-4A4D-A55C-0DCCF7A145DF}" destId="{9912BD47-E0D0-473C-BB75-4CD1E26279F3}" srcOrd="0" destOrd="0" presId="urn:microsoft.com/office/officeart/2005/8/layout/default"/>
    <dgm:cxn modelId="{C378EFFC-BEFE-42D7-ADE5-328460CBD837}" type="presOf" srcId="{D28FF71D-CF4F-4F83-83A4-EB735E50BF90}" destId="{E5B398DA-BEC0-40C6-A50E-54D716ACB72F}" srcOrd="0" destOrd="0" presId="urn:microsoft.com/office/officeart/2005/8/layout/default"/>
    <dgm:cxn modelId="{3A7F1EE7-5BAF-4279-A488-8C0AEE494FE0}" type="presParOf" srcId="{6CCF9002-FFAC-418F-A8E4-517065F01097}" destId="{326B1E5F-4495-4973-82D8-FF1B4650C5CF}" srcOrd="0" destOrd="0" presId="urn:microsoft.com/office/officeart/2005/8/layout/default"/>
    <dgm:cxn modelId="{336246F0-352E-4AB5-BA30-AD3151FF8761}" type="presParOf" srcId="{6CCF9002-FFAC-418F-A8E4-517065F01097}" destId="{A0D22856-E9AF-480D-96DA-B2BE0ED80400}" srcOrd="1" destOrd="0" presId="urn:microsoft.com/office/officeart/2005/8/layout/default"/>
    <dgm:cxn modelId="{B29FC98C-78FE-4AF1-811C-3261DEC83B97}" type="presParOf" srcId="{6CCF9002-FFAC-418F-A8E4-517065F01097}" destId="{2E058B16-EE6C-4F17-B615-18FE9669CBBB}" srcOrd="2" destOrd="0" presId="urn:microsoft.com/office/officeart/2005/8/layout/default"/>
    <dgm:cxn modelId="{3582C1D4-DD8D-42DB-B05D-050A52FD76F7}" type="presParOf" srcId="{6CCF9002-FFAC-418F-A8E4-517065F01097}" destId="{5B43BACB-53E5-4CA4-AADD-4951B826E844}" srcOrd="3" destOrd="0" presId="urn:microsoft.com/office/officeart/2005/8/layout/default"/>
    <dgm:cxn modelId="{4AFBDC79-20E8-40B1-95E1-1A3F3AEB5E90}" type="presParOf" srcId="{6CCF9002-FFAC-418F-A8E4-517065F01097}" destId="{D96FD648-5D36-427D-B90F-5E409B9FD5E1}" srcOrd="4" destOrd="0" presId="urn:microsoft.com/office/officeart/2005/8/layout/default"/>
    <dgm:cxn modelId="{D4E6144D-6AA0-47B9-97E0-AB61FB8DF654}" type="presParOf" srcId="{6CCF9002-FFAC-418F-A8E4-517065F01097}" destId="{326A9156-8C7F-4557-BD3D-E40130139A1C}" srcOrd="5" destOrd="0" presId="urn:microsoft.com/office/officeart/2005/8/layout/default"/>
    <dgm:cxn modelId="{586CC756-2985-4771-B7C7-F48321DD57AF}" type="presParOf" srcId="{6CCF9002-FFAC-418F-A8E4-517065F01097}" destId="{9912BD47-E0D0-473C-BB75-4CD1E26279F3}" srcOrd="6" destOrd="0" presId="urn:microsoft.com/office/officeart/2005/8/layout/default"/>
    <dgm:cxn modelId="{F60F05C6-FF27-44FD-A481-50A0B493FDF7}" type="presParOf" srcId="{6CCF9002-FFAC-418F-A8E4-517065F01097}" destId="{03356421-E109-4D3E-87A7-ACB4DDCD41CF}" srcOrd="7" destOrd="0" presId="urn:microsoft.com/office/officeart/2005/8/layout/default"/>
    <dgm:cxn modelId="{C6E61553-CEAE-4E63-B79C-80EDA54A68F7}" type="presParOf" srcId="{6CCF9002-FFAC-418F-A8E4-517065F01097}" destId="{7A4A15A8-1F2A-4BE0-B3C2-1B2BB297DE5C}" srcOrd="8" destOrd="0" presId="urn:microsoft.com/office/officeart/2005/8/layout/default"/>
    <dgm:cxn modelId="{37479337-6BA8-4E2B-A8BF-23F8D2F7CBE8}" type="presParOf" srcId="{6CCF9002-FFAC-418F-A8E4-517065F01097}" destId="{447D2DE9-56C9-4C6D-9CB2-DE2FC64F4FC2}" srcOrd="9" destOrd="0" presId="urn:microsoft.com/office/officeart/2005/8/layout/default"/>
    <dgm:cxn modelId="{747A27AD-AD50-4FDE-BF05-CC2916E3619A}" type="presParOf" srcId="{6CCF9002-FFAC-418F-A8E4-517065F01097}" destId="{E5B398DA-BEC0-40C6-A50E-54D716ACB72F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B59260E-BA49-449F-B99F-9970CBEF9C34}" type="doc">
      <dgm:prSet loTypeId="urn:microsoft.com/office/officeart/2005/8/layout/process1" loCatId="process" qsTypeId="urn:microsoft.com/office/officeart/2005/8/quickstyle/simple4" qsCatId="simple" csTypeId="urn:microsoft.com/office/officeart/2005/8/colors/accent0_1" csCatId="mainScheme"/>
      <dgm:spPr/>
      <dgm:t>
        <a:bodyPr/>
        <a:lstStyle/>
        <a:p>
          <a:endParaRPr lang="it-IT"/>
        </a:p>
      </dgm:t>
    </dgm:pt>
    <dgm:pt modelId="{BB867453-0C81-4959-9BE5-A995ADF3BD26}">
      <dgm:prSet/>
      <dgm:spPr/>
      <dgm:t>
        <a:bodyPr/>
        <a:lstStyle/>
        <a:p>
          <a:r>
            <a:rPr lang="it-IT" dirty="0"/>
            <a:t>Evitare danneggiamenti da eventi accidentali o interventi non autorizzati</a:t>
          </a:r>
        </a:p>
      </dgm:t>
    </dgm:pt>
    <dgm:pt modelId="{F0BC199E-E357-4E8B-8AA3-994E09A2C24D}" type="parTrans" cxnId="{865E32AE-C2B2-4F08-B8E5-77300433BFB9}">
      <dgm:prSet/>
      <dgm:spPr/>
      <dgm:t>
        <a:bodyPr/>
        <a:lstStyle/>
        <a:p>
          <a:endParaRPr lang="it-IT"/>
        </a:p>
      </dgm:t>
    </dgm:pt>
    <dgm:pt modelId="{239934C2-9202-420B-8FB8-4338111CDA42}" type="sibTrans" cxnId="{865E32AE-C2B2-4F08-B8E5-77300433BFB9}">
      <dgm:prSet/>
      <dgm:spPr/>
      <dgm:t>
        <a:bodyPr/>
        <a:lstStyle/>
        <a:p>
          <a:endParaRPr lang="it-IT"/>
        </a:p>
      </dgm:t>
    </dgm:pt>
    <dgm:pt modelId="{1361DD94-C0C7-4F6B-BF4E-E5C3FBFB88CD}" type="pres">
      <dgm:prSet presAssocID="{1B59260E-BA49-449F-B99F-9970CBEF9C34}" presName="Name0" presStyleCnt="0">
        <dgm:presLayoutVars>
          <dgm:dir/>
          <dgm:resizeHandles val="exact"/>
        </dgm:presLayoutVars>
      </dgm:prSet>
      <dgm:spPr/>
    </dgm:pt>
    <dgm:pt modelId="{49080DC1-30A2-4003-8D90-B5FEFDDB2049}" type="pres">
      <dgm:prSet presAssocID="{BB867453-0C81-4959-9BE5-A995ADF3BD26}" presName="node" presStyleLbl="node1" presStyleIdx="0" presStyleCnt="1">
        <dgm:presLayoutVars>
          <dgm:bulletEnabled val="1"/>
        </dgm:presLayoutVars>
      </dgm:prSet>
      <dgm:spPr/>
    </dgm:pt>
  </dgm:ptLst>
  <dgm:cxnLst>
    <dgm:cxn modelId="{CDAEE730-DDDB-4919-AAF7-520DF3C124E5}" type="presOf" srcId="{1B59260E-BA49-449F-B99F-9970CBEF9C34}" destId="{1361DD94-C0C7-4F6B-BF4E-E5C3FBFB88CD}" srcOrd="0" destOrd="0" presId="urn:microsoft.com/office/officeart/2005/8/layout/process1"/>
    <dgm:cxn modelId="{865E32AE-C2B2-4F08-B8E5-77300433BFB9}" srcId="{1B59260E-BA49-449F-B99F-9970CBEF9C34}" destId="{BB867453-0C81-4959-9BE5-A995ADF3BD26}" srcOrd="0" destOrd="0" parTransId="{F0BC199E-E357-4E8B-8AA3-994E09A2C24D}" sibTransId="{239934C2-9202-420B-8FB8-4338111CDA42}"/>
    <dgm:cxn modelId="{42508AFC-97CD-458E-B3C2-0BFDDDD8725E}" type="presOf" srcId="{BB867453-0C81-4959-9BE5-A995ADF3BD26}" destId="{49080DC1-30A2-4003-8D90-B5FEFDDB2049}" srcOrd="0" destOrd="0" presId="urn:microsoft.com/office/officeart/2005/8/layout/process1"/>
    <dgm:cxn modelId="{DAB3B1BB-832C-425C-8135-C887482F44C7}" type="presParOf" srcId="{1361DD94-C0C7-4F6B-BF4E-E5C3FBFB88CD}" destId="{49080DC1-30A2-4003-8D90-B5FEFDDB2049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11A9491-8A99-4905-B9B1-6519E2B8E7DB}" type="doc">
      <dgm:prSet loTypeId="urn:microsoft.com/office/officeart/2005/8/layout/process1" loCatId="process" qsTypeId="urn:microsoft.com/office/officeart/2005/8/quickstyle/simple4" qsCatId="simple" csTypeId="urn:microsoft.com/office/officeart/2005/8/colors/accent0_1" csCatId="mainScheme"/>
      <dgm:spPr/>
      <dgm:t>
        <a:bodyPr/>
        <a:lstStyle/>
        <a:p>
          <a:endParaRPr lang="it-IT"/>
        </a:p>
      </dgm:t>
    </dgm:pt>
    <dgm:pt modelId="{E3D0AF73-95C1-4E59-BCC2-E270EEF2975D}">
      <dgm:prSet/>
      <dgm:spPr/>
      <dgm:t>
        <a:bodyPr/>
        <a:lstStyle/>
        <a:p>
          <a:r>
            <a:rPr lang="it-IT"/>
            <a:t>Operazioni non provochino perdita di consistenza dei dati</a:t>
          </a:r>
        </a:p>
      </dgm:t>
    </dgm:pt>
    <dgm:pt modelId="{6F17534C-AF07-4B1E-AF6A-5A13314468E2}" type="parTrans" cxnId="{C3312A59-F57C-49CD-9C88-3905AAEA2596}">
      <dgm:prSet/>
      <dgm:spPr/>
      <dgm:t>
        <a:bodyPr/>
        <a:lstStyle/>
        <a:p>
          <a:endParaRPr lang="it-IT"/>
        </a:p>
      </dgm:t>
    </dgm:pt>
    <dgm:pt modelId="{2C518674-F579-44B6-A530-A65641978B1E}" type="sibTrans" cxnId="{C3312A59-F57C-49CD-9C88-3905AAEA2596}">
      <dgm:prSet/>
      <dgm:spPr/>
      <dgm:t>
        <a:bodyPr/>
        <a:lstStyle/>
        <a:p>
          <a:endParaRPr lang="it-IT"/>
        </a:p>
      </dgm:t>
    </dgm:pt>
    <dgm:pt modelId="{CF2F5800-BE1E-449C-9A89-64CB9B95FE9C}" type="pres">
      <dgm:prSet presAssocID="{311A9491-8A99-4905-B9B1-6519E2B8E7DB}" presName="Name0" presStyleCnt="0">
        <dgm:presLayoutVars>
          <dgm:dir/>
          <dgm:resizeHandles val="exact"/>
        </dgm:presLayoutVars>
      </dgm:prSet>
      <dgm:spPr/>
    </dgm:pt>
    <dgm:pt modelId="{BD577AE9-D798-41C9-A730-E9BF536AAF7D}" type="pres">
      <dgm:prSet presAssocID="{E3D0AF73-95C1-4E59-BCC2-E270EEF2975D}" presName="node" presStyleLbl="node1" presStyleIdx="0" presStyleCnt="1" custLinFactNeighborX="1790" custLinFactNeighborY="-640">
        <dgm:presLayoutVars>
          <dgm:bulletEnabled val="1"/>
        </dgm:presLayoutVars>
      </dgm:prSet>
      <dgm:spPr/>
    </dgm:pt>
  </dgm:ptLst>
  <dgm:cxnLst>
    <dgm:cxn modelId="{0BE6B460-30FF-4631-A0AC-E10EEFEC466E}" type="presOf" srcId="{E3D0AF73-95C1-4E59-BCC2-E270EEF2975D}" destId="{BD577AE9-D798-41C9-A730-E9BF536AAF7D}" srcOrd="0" destOrd="0" presId="urn:microsoft.com/office/officeart/2005/8/layout/process1"/>
    <dgm:cxn modelId="{C3312A59-F57C-49CD-9C88-3905AAEA2596}" srcId="{311A9491-8A99-4905-B9B1-6519E2B8E7DB}" destId="{E3D0AF73-95C1-4E59-BCC2-E270EEF2975D}" srcOrd="0" destOrd="0" parTransId="{6F17534C-AF07-4B1E-AF6A-5A13314468E2}" sibTransId="{2C518674-F579-44B6-A530-A65641978B1E}"/>
    <dgm:cxn modelId="{880440A6-F1A1-44D3-8770-F7F610DCA1B4}" type="presOf" srcId="{311A9491-8A99-4905-B9B1-6519E2B8E7DB}" destId="{CF2F5800-BE1E-449C-9A89-64CB9B95FE9C}" srcOrd="0" destOrd="0" presId="urn:microsoft.com/office/officeart/2005/8/layout/process1"/>
    <dgm:cxn modelId="{CD2AA0F6-5F39-4F07-8BA0-4725E6A00C05}" type="presParOf" srcId="{CF2F5800-BE1E-449C-9A89-64CB9B95FE9C}" destId="{BD577AE9-D798-41C9-A730-E9BF536AAF7D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99268E6-CFC2-43BD-A974-44920DF4BDE7}" type="doc">
      <dgm:prSet loTypeId="urn:microsoft.com/office/officeart/2005/8/layout/process1" loCatId="process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it-IT"/>
        </a:p>
      </dgm:t>
    </dgm:pt>
    <dgm:pt modelId="{2AB63699-7290-4CA8-B8EB-9FE3E932AD97}">
      <dgm:prSet/>
      <dgm:spPr/>
      <dgm:t>
        <a:bodyPr/>
        <a:lstStyle/>
        <a:p>
          <a:r>
            <a:rPr lang="it-IT"/>
            <a:t>Dati significativi ed effettivamente utilizzabili</a:t>
          </a:r>
        </a:p>
      </dgm:t>
    </dgm:pt>
    <dgm:pt modelId="{59161450-D59D-4879-996C-E7D20038090F}" type="parTrans" cxnId="{8FD594EF-0A1A-4369-B195-9FF1667B682E}">
      <dgm:prSet/>
      <dgm:spPr/>
      <dgm:t>
        <a:bodyPr/>
        <a:lstStyle/>
        <a:p>
          <a:endParaRPr lang="it-IT"/>
        </a:p>
      </dgm:t>
    </dgm:pt>
    <dgm:pt modelId="{FAAEFC72-3573-429F-ABEF-E8B2FC03B802}" type="sibTrans" cxnId="{8FD594EF-0A1A-4369-B195-9FF1667B682E}">
      <dgm:prSet/>
      <dgm:spPr/>
      <dgm:t>
        <a:bodyPr/>
        <a:lstStyle/>
        <a:p>
          <a:endParaRPr lang="it-IT"/>
        </a:p>
      </dgm:t>
    </dgm:pt>
    <dgm:pt modelId="{EAAC4219-4A2C-4EB7-AE67-00E5310ABEFD}" type="pres">
      <dgm:prSet presAssocID="{099268E6-CFC2-43BD-A974-44920DF4BDE7}" presName="Name0" presStyleCnt="0">
        <dgm:presLayoutVars>
          <dgm:dir/>
          <dgm:resizeHandles val="exact"/>
        </dgm:presLayoutVars>
      </dgm:prSet>
      <dgm:spPr/>
    </dgm:pt>
    <dgm:pt modelId="{6A659D4A-E192-4776-BD7A-98D14B8A53F5}" type="pres">
      <dgm:prSet presAssocID="{2AB63699-7290-4CA8-B8EB-9FE3E932AD97}" presName="node" presStyleLbl="node1" presStyleIdx="0" presStyleCnt="1">
        <dgm:presLayoutVars>
          <dgm:bulletEnabled val="1"/>
        </dgm:presLayoutVars>
      </dgm:prSet>
      <dgm:spPr/>
    </dgm:pt>
  </dgm:ptLst>
  <dgm:cxnLst>
    <dgm:cxn modelId="{ABF70624-E91D-4348-8505-627977BC12D2}" type="presOf" srcId="{099268E6-CFC2-43BD-A974-44920DF4BDE7}" destId="{EAAC4219-4A2C-4EB7-AE67-00E5310ABEFD}" srcOrd="0" destOrd="0" presId="urn:microsoft.com/office/officeart/2005/8/layout/process1"/>
    <dgm:cxn modelId="{4023BDC9-1059-49CF-AEBA-618AF955703C}" type="presOf" srcId="{2AB63699-7290-4CA8-B8EB-9FE3E932AD97}" destId="{6A659D4A-E192-4776-BD7A-98D14B8A53F5}" srcOrd="0" destOrd="0" presId="urn:microsoft.com/office/officeart/2005/8/layout/process1"/>
    <dgm:cxn modelId="{8FD594EF-0A1A-4369-B195-9FF1667B682E}" srcId="{099268E6-CFC2-43BD-A974-44920DF4BDE7}" destId="{2AB63699-7290-4CA8-B8EB-9FE3E932AD97}" srcOrd="0" destOrd="0" parTransId="{59161450-D59D-4879-996C-E7D20038090F}" sibTransId="{FAAEFC72-3573-429F-ABEF-E8B2FC03B802}"/>
    <dgm:cxn modelId="{D03AC46A-7F3A-4EC8-B75B-BAED14F88E2C}" type="presParOf" srcId="{EAAC4219-4A2C-4EB7-AE67-00E5310ABEFD}" destId="{6A659D4A-E192-4776-BD7A-98D14B8A53F5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86315C3A-1387-45DA-9701-6660A60C47B0}" type="doc">
      <dgm:prSet loTypeId="urn:microsoft.com/office/officeart/2005/8/layout/process1" loCatId="process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it-IT"/>
        </a:p>
      </dgm:t>
    </dgm:pt>
    <dgm:pt modelId="{3F9A69D2-F666-46BC-A264-11CEA2E3C4BA}">
      <dgm:prSet/>
      <dgm:spPr/>
      <dgm:t>
        <a:bodyPr/>
        <a:lstStyle/>
        <a:p>
          <a:r>
            <a:rPr lang="it-IT"/>
            <a:t>Accesso attraverso diverse modalità ai dati comuni</a:t>
          </a:r>
        </a:p>
      </dgm:t>
    </dgm:pt>
    <dgm:pt modelId="{C463E693-C3BA-41C2-927B-9F3A7A184C46}" type="parTrans" cxnId="{F9B4DCA5-4675-4237-8238-159AD855526B}">
      <dgm:prSet/>
      <dgm:spPr/>
      <dgm:t>
        <a:bodyPr/>
        <a:lstStyle/>
        <a:p>
          <a:endParaRPr lang="it-IT"/>
        </a:p>
      </dgm:t>
    </dgm:pt>
    <dgm:pt modelId="{0B39799C-166D-4D6D-9B4B-2662313C7396}" type="sibTrans" cxnId="{F9B4DCA5-4675-4237-8238-159AD855526B}">
      <dgm:prSet/>
      <dgm:spPr/>
      <dgm:t>
        <a:bodyPr/>
        <a:lstStyle/>
        <a:p>
          <a:endParaRPr lang="it-IT"/>
        </a:p>
      </dgm:t>
    </dgm:pt>
    <dgm:pt modelId="{82E80707-3A6F-49DC-B70F-DD52BAD62156}" type="pres">
      <dgm:prSet presAssocID="{86315C3A-1387-45DA-9701-6660A60C47B0}" presName="Name0" presStyleCnt="0">
        <dgm:presLayoutVars>
          <dgm:dir/>
          <dgm:resizeHandles val="exact"/>
        </dgm:presLayoutVars>
      </dgm:prSet>
      <dgm:spPr/>
    </dgm:pt>
    <dgm:pt modelId="{F7BF3837-AF33-4F1E-A0E2-81825B963957}" type="pres">
      <dgm:prSet presAssocID="{3F9A69D2-F666-46BC-A264-11CEA2E3C4BA}" presName="node" presStyleLbl="node1" presStyleIdx="0" presStyleCnt="1">
        <dgm:presLayoutVars>
          <dgm:bulletEnabled val="1"/>
        </dgm:presLayoutVars>
      </dgm:prSet>
      <dgm:spPr/>
    </dgm:pt>
  </dgm:ptLst>
  <dgm:cxnLst>
    <dgm:cxn modelId="{8673A237-AF17-44C1-A892-A57019A29DD4}" type="presOf" srcId="{86315C3A-1387-45DA-9701-6660A60C47B0}" destId="{82E80707-3A6F-49DC-B70F-DD52BAD62156}" srcOrd="0" destOrd="0" presId="urn:microsoft.com/office/officeart/2005/8/layout/process1"/>
    <dgm:cxn modelId="{E35B3E66-5FFB-4FDE-B818-2E09090DE628}" type="presOf" srcId="{3F9A69D2-F666-46BC-A264-11CEA2E3C4BA}" destId="{F7BF3837-AF33-4F1E-A0E2-81825B963957}" srcOrd="0" destOrd="0" presId="urn:microsoft.com/office/officeart/2005/8/layout/process1"/>
    <dgm:cxn modelId="{F9B4DCA5-4675-4237-8238-159AD855526B}" srcId="{86315C3A-1387-45DA-9701-6660A60C47B0}" destId="{3F9A69D2-F666-46BC-A264-11CEA2E3C4BA}" srcOrd="0" destOrd="0" parTransId="{C463E693-C3BA-41C2-927B-9F3A7A184C46}" sibTransId="{0B39799C-166D-4D6D-9B4B-2662313C7396}"/>
    <dgm:cxn modelId="{D41A9381-2CEA-40F8-AAD7-333471145FD2}" type="presParOf" srcId="{82E80707-3A6F-49DC-B70F-DD52BAD62156}" destId="{F7BF3837-AF33-4F1E-A0E2-81825B963957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A4F395C3-CA95-4366-A098-561AEDA666E7}" type="doc">
      <dgm:prSet loTypeId="urn:microsoft.com/office/officeart/2005/8/layout/process1" loCatId="process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it-IT"/>
        </a:p>
      </dgm:t>
    </dgm:pt>
    <dgm:pt modelId="{7FEE6FDB-1634-4CF3-8BDF-B9F613853F66}">
      <dgm:prSet/>
      <dgm:spPr/>
      <dgm:t>
        <a:bodyPr/>
        <a:lstStyle/>
        <a:p>
          <a:r>
            <a:rPr lang="it-IT" dirty="0"/>
            <a:t>Tempo di vita maggiore rispetto al singolo utilizzo</a:t>
          </a:r>
        </a:p>
      </dgm:t>
    </dgm:pt>
    <dgm:pt modelId="{4271F52E-E686-48B1-B2E2-374DF3DAA040}" type="parTrans" cxnId="{EC3BED24-04E5-4770-8B97-EA1E3CADDD71}">
      <dgm:prSet/>
      <dgm:spPr/>
      <dgm:t>
        <a:bodyPr/>
        <a:lstStyle/>
        <a:p>
          <a:endParaRPr lang="it-IT"/>
        </a:p>
      </dgm:t>
    </dgm:pt>
    <dgm:pt modelId="{27721132-9E60-4D0C-8DC8-BECB832D5294}" type="sibTrans" cxnId="{EC3BED24-04E5-4770-8B97-EA1E3CADDD71}">
      <dgm:prSet/>
      <dgm:spPr/>
      <dgm:t>
        <a:bodyPr/>
        <a:lstStyle/>
        <a:p>
          <a:endParaRPr lang="it-IT"/>
        </a:p>
      </dgm:t>
    </dgm:pt>
    <dgm:pt modelId="{D353572D-E9A9-4F19-929C-7FBC7667936C}" type="pres">
      <dgm:prSet presAssocID="{A4F395C3-CA95-4366-A098-561AEDA666E7}" presName="Name0" presStyleCnt="0">
        <dgm:presLayoutVars>
          <dgm:dir/>
          <dgm:resizeHandles val="exact"/>
        </dgm:presLayoutVars>
      </dgm:prSet>
      <dgm:spPr/>
    </dgm:pt>
    <dgm:pt modelId="{46ED2A90-A711-4C77-B7CA-40DB9D955FF1}" type="pres">
      <dgm:prSet presAssocID="{7FEE6FDB-1634-4CF3-8BDF-B9F613853F66}" presName="node" presStyleLbl="node1" presStyleIdx="0" presStyleCnt="1">
        <dgm:presLayoutVars>
          <dgm:bulletEnabled val="1"/>
        </dgm:presLayoutVars>
      </dgm:prSet>
      <dgm:spPr/>
    </dgm:pt>
  </dgm:ptLst>
  <dgm:cxnLst>
    <dgm:cxn modelId="{EC3BED24-04E5-4770-8B97-EA1E3CADDD71}" srcId="{A4F395C3-CA95-4366-A098-561AEDA666E7}" destId="{7FEE6FDB-1634-4CF3-8BDF-B9F613853F66}" srcOrd="0" destOrd="0" parTransId="{4271F52E-E686-48B1-B2E2-374DF3DAA040}" sibTransId="{27721132-9E60-4D0C-8DC8-BECB832D5294}"/>
    <dgm:cxn modelId="{AF2F77DE-1599-434A-9DD8-86F28261978B}" type="presOf" srcId="{7FEE6FDB-1634-4CF3-8BDF-B9F613853F66}" destId="{46ED2A90-A711-4C77-B7CA-40DB9D955FF1}" srcOrd="0" destOrd="0" presId="urn:microsoft.com/office/officeart/2005/8/layout/process1"/>
    <dgm:cxn modelId="{9F2CC5F4-E2EF-4D05-9C43-4D6954720646}" type="presOf" srcId="{A4F395C3-CA95-4366-A098-561AEDA666E7}" destId="{D353572D-E9A9-4F19-929C-7FBC7667936C}" srcOrd="0" destOrd="0" presId="urn:microsoft.com/office/officeart/2005/8/layout/process1"/>
    <dgm:cxn modelId="{B7324B07-8064-40B8-A04A-7D50DCABBA4A}" type="presParOf" srcId="{D353572D-E9A9-4F19-929C-7FBC7667936C}" destId="{46ED2A90-A711-4C77-B7CA-40DB9D955FF1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E953C01B-E228-4374-B293-90BFBE55554D}" type="doc">
      <dgm:prSet loTypeId="urn:microsoft.com/office/officeart/2005/8/layout/process1" loCatId="process" qsTypeId="urn:microsoft.com/office/officeart/2005/8/quickstyle/simple4" qsCatId="simple" csTypeId="urn:microsoft.com/office/officeart/2005/8/colors/accent0_1" csCatId="mainScheme"/>
      <dgm:spPr/>
      <dgm:t>
        <a:bodyPr/>
        <a:lstStyle/>
        <a:p>
          <a:endParaRPr lang="it-IT"/>
        </a:p>
      </dgm:t>
    </dgm:pt>
    <dgm:pt modelId="{A6369265-A927-4AF4-91B4-66A1FE7D1E49}">
      <dgm:prSet/>
      <dgm:spPr/>
      <dgm:t>
        <a:bodyPr/>
        <a:lstStyle/>
        <a:p>
          <a:r>
            <a:rPr lang="it-IT"/>
            <a:t>Mantenere le performance all'aumentare della quantità di dati</a:t>
          </a:r>
        </a:p>
      </dgm:t>
    </dgm:pt>
    <dgm:pt modelId="{AD884FAF-AD9C-4739-8143-AF27A1DA3655}" type="parTrans" cxnId="{83D975BB-CBD5-4A41-BBBA-62D4285A0CE4}">
      <dgm:prSet/>
      <dgm:spPr/>
      <dgm:t>
        <a:bodyPr/>
        <a:lstStyle/>
        <a:p>
          <a:endParaRPr lang="it-IT"/>
        </a:p>
      </dgm:t>
    </dgm:pt>
    <dgm:pt modelId="{891297D0-D3EF-42C9-83C7-82920C529EFF}" type="sibTrans" cxnId="{83D975BB-CBD5-4A41-BBBA-62D4285A0CE4}">
      <dgm:prSet/>
      <dgm:spPr/>
      <dgm:t>
        <a:bodyPr/>
        <a:lstStyle/>
        <a:p>
          <a:endParaRPr lang="it-IT"/>
        </a:p>
      </dgm:t>
    </dgm:pt>
    <dgm:pt modelId="{441A7321-BEDC-4005-AAFA-2A3D52E682E5}" type="pres">
      <dgm:prSet presAssocID="{E953C01B-E228-4374-B293-90BFBE55554D}" presName="Name0" presStyleCnt="0">
        <dgm:presLayoutVars>
          <dgm:dir/>
          <dgm:resizeHandles val="exact"/>
        </dgm:presLayoutVars>
      </dgm:prSet>
      <dgm:spPr/>
    </dgm:pt>
    <dgm:pt modelId="{E544A73A-AE1D-40AD-B2F0-23912314A53F}" type="pres">
      <dgm:prSet presAssocID="{A6369265-A927-4AF4-91B4-66A1FE7D1E49}" presName="node" presStyleLbl="node1" presStyleIdx="0" presStyleCnt="1">
        <dgm:presLayoutVars>
          <dgm:bulletEnabled val="1"/>
        </dgm:presLayoutVars>
      </dgm:prSet>
      <dgm:spPr/>
    </dgm:pt>
  </dgm:ptLst>
  <dgm:cxnLst>
    <dgm:cxn modelId="{417DD47E-758A-41CE-B5FF-C47416351832}" type="presOf" srcId="{E953C01B-E228-4374-B293-90BFBE55554D}" destId="{441A7321-BEDC-4005-AAFA-2A3D52E682E5}" srcOrd="0" destOrd="0" presId="urn:microsoft.com/office/officeart/2005/8/layout/process1"/>
    <dgm:cxn modelId="{83D975BB-CBD5-4A41-BBBA-62D4285A0CE4}" srcId="{E953C01B-E228-4374-B293-90BFBE55554D}" destId="{A6369265-A927-4AF4-91B4-66A1FE7D1E49}" srcOrd="0" destOrd="0" parTransId="{AD884FAF-AD9C-4739-8143-AF27A1DA3655}" sibTransId="{891297D0-D3EF-42C9-83C7-82920C529EFF}"/>
    <dgm:cxn modelId="{CD0BC3C9-0C6B-4398-B24E-5E8AD87DC3D3}" type="presOf" srcId="{A6369265-A927-4AF4-91B4-66A1FE7D1E49}" destId="{E544A73A-AE1D-40AD-B2F0-23912314A53F}" srcOrd="0" destOrd="0" presId="urn:microsoft.com/office/officeart/2005/8/layout/process1"/>
    <dgm:cxn modelId="{48B24239-E4DC-4746-988D-B0D46F2ABC06}" type="presParOf" srcId="{441A7321-BEDC-4005-AAFA-2A3D52E682E5}" destId="{E544A73A-AE1D-40AD-B2F0-23912314A53F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389B7047-5AF4-4C21-A272-23153B817CF5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it-IT"/>
        </a:p>
      </dgm:t>
    </dgm:pt>
    <dgm:pt modelId="{0B7A7C7D-0D5D-4031-8398-B3C5ED1B168C}">
      <dgm:prSet/>
      <dgm:spPr/>
      <dgm:t>
        <a:bodyPr/>
        <a:lstStyle/>
        <a:p>
          <a:r>
            <a:rPr lang="it-IT"/>
            <a:t>A breve termine</a:t>
          </a:r>
        </a:p>
      </dgm:t>
    </dgm:pt>
    <dgm:pt modelId="{FF8AC2E3-95F3-40EF-AC90-56248B984A2E}" type="parTrans" cxnId="{50FB0402-D613-45A5-BCF0-0E2FA86D22A2}">
      <dgm:prSet/>
      <dgm:spPr/>
      <dgm:t>
        <a:bodyPr/>
        <a:lstStyle/>
        <a:p>
          <a:endParaRPr lang="it-IT"/>
        </a:p>
      </dgm:t>
    </dgm:pt>
    <dgm:pt modelId="{39DD1B22-23CE-4FFC-912A-5961AECF6979}" type="sibTrans" cxnId="{50FB0402-D613-45A5-BCF0-0E2FA86D22A2}">
      <dgm:prSet/>
      <dgm:spPr/>
      <dgm:t>
        <a:bodyPr/>
        <a:lstStyle/>
        <a:p>
          <a:endParaRPr lang="it-IT"/>
        </a:p>
      </dgm:t>
    </dgm:pt>
    <dgm:pt modelId="{3AD9FDE3-E451-4C77-B0E4-8F28E08A83D1}" type="pres">
      <dgm:prSet presAssocID="{389B7047-5AF4-4C21-A272-23153B817CF5}" presName="Name0" presStyleCnt="0">
        <dgm:presLayoutVars>
          <dgm:dir/>
          <dgm:resizeHandles val="exact"/>
        </dgm:presLayoutVars>
      </dgm:prSet>
      <dgm:spPr/>
    </dgm:pt>
    <dgm:pt modelId="{CB2E7357-2BF1-4C2C-8660-856B62AA372D}" type="pres">
      <dgm:prSet presAssocID="{0B7A7C7D-0D5D-4031-8398-B3C5ED1B168C}" presName="node" presStyleLbl="node1" presStyleIdx="0" presStyleCnt="1">
        <dgm:presLayoutVars>
          <dgm:bulletEnabled val="1"/>
        </dgm:presLayoutVars>
      </dgm:prSet>
      <dgm:spPr/>
    </dgm:pt>
  </dgm:ptLst>
  <dgm:cxnLst>
    <dgm:cxn modelId="{50FB0402-D613-45A5-BCF0-0E2FA86D22A2}" srcId="{389B7047-5AF4-4C21-A272-23153B817CF5}" destId="{0B7A7C7D-0D5D-4031-8398-B3C5ED1B168C}" srcOrd="0" destOrd="0" parTransId="{FF8AC2E3-95F3-40EF-AC90-56248B984A2E}" sibTransId="{39DD1B22-23CE-4FFC-912A-5961AECF6979}"/>
    <dgm:cxn modelId="{D8BAC10E-7791-4B51-BA92-C9CDCAA95D29}" type="presOf" srcId="{389B7047-5AF4-4C21-A272-23153B817CF5}" destId="{3AD9FDE3-E451-4C77-B0E4-8F28E08A83D1}" srcOrd="0" destOrd="0" presId="urn:microsoft.com/office/officeart/2005/8/layout/process1"/>
    <dgm:cxn modelId="{30D27167-1CFB-4AE6-94BA-EB944C1DC465}" type="presOf" srcId="{0B7A7C7D-0D5D-4031-8398-B3C5ED1B168C}" destId="{CB2E7357-2BF1-4C2C-8660-856B62AA372D}" srcOrd="0" destOrd="0" presId="urn:microsoft.com/office/officeart/2005/8/layout/process1"/>
    <dgm:cxn modelId="{19E58A46-AC0B-4A92-8447-79453F1B9CAD}" type="presParOf" srcId="{3AD9FDE3-E451-4C77-B0E4-8F28E08A83D1}" destId="{CB2E7357-2BF1-4C2C-8660-856B62AA372D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EBAAFE2D-9AAD-4E20-9B88-73BB9EE89818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it-IT"/>
        </a:p>
      </dgm:t>
    </dgm:pt>
    <dgm:pt modelId="{6AB4E63A-0834-4FE8-8834-88BD8C283AAB}">
      <dgm:prSet/>
      <dgm:spPr/>
      <dgm:t>
        <a:bodyPr/>
        <a:lstStyle/>
        <a:p>
          <a:r>
            <a:rPr lang="it-IT"/>
            <a:t>A lungo termine</a:t>
          </a:r>
        </a:p>
      </dgm:t>
    </dgm:pt>
    <dgm:pt modelId="{1D1F94BE-9202-4978-8310-132178E905A9}" type="parTrans" cxnId="{6F781F26-49FF-49CC-842B-634044AF22E4}">
      <dgm:prSet/>
      <dgm:spPr/>
      <dgm:t>
        <a:bodyPr/>
        <a:lstStyle/>
        <a:p>
          <a:endParaRPr lang="it-IT"/>
        </a:p>
      </dgm:t>
    </dgm:pt>
    <dgm:pt modelId="{C561DDE3-C55F-4DD7-A223-2A81793358D4}" type="sibTrans" cxnId="{6F781F26-49FF-49CC-842B-634044AF22E4}">
      <dgm:prSet/>
      <dgm:spPr/>
      <dgm:t>
        <a:bodyPr/>
        <a:lstStyle/>
        <a:p>
          <a:endParaRPr lang="it-IT"/>
        </a:p>
      </dgm:t>
    </dgm:pt>
    <dgm:pt modelId="{1102E406-3F57-4E76-B16C-4629446B2BF3}" type="pres">
      <dgm:prSet presAssocID="{EBAAFE2D-9AAD-4E20-9B88-73BB9EE89818}" presName="Name0" presStyleCnt="0">
        <dgm:presLayoutVars>
          <dgm:dir/>
          <dgm:resizeHandles val="exact"/>
        </dgm:presLayoutVars>
      </dgm:prSet>
      <dgm:spPr/>
    </dgm:pt>
    <dgm:pt modelId="{53D88EB6-EF50-43C0-95C1-05372A3BBCE1}" type="pres">
      <dgm:prSet presAssocID="{6AB4E63A-0834-4FE8-8834-88BD8C283AAB}" presName="node" presStyleLbl="node1" presStyleIdx="0" presStyleCnt="1">
        <dgm:presLayoutVars>
          <dgm:bulletEnabled val="1"/>
        </dgm:presLayoutVars>
      </dgm:prSet>
      <dgm:spPr/>
    </dgm:pt>
  </dgm:ptLst>
  <dgm:cxnLst>
    <dgm:cxn modelId="{6F781F26-49FF-49CC-842B-634044AF22E4}" srcId="{EBAAFE2D-9AAD-4E20-9B88-73BB9EE89818}" destId="{6AB4E63A-0834-4FE8-8834-88BD8C283AAB}" srcOrd="0" destOrd="0" parTransId="{1D1F94BE-9202-4978-8310-132178E905A9}" sibTransId="{C561DDE3-C55F-4DD7-A223-2A81793358D4}"/>
    <dgm:cxn modelId="{2FD09CC2-9185-4375-B855-6691B1155A18}" type="presOf" srcId="{EBAAFE2D-9AAD-4E20-9B88-73BB9EE89818}" destId="{1102E406-3F57-4E76-B16C-4629446B2BF3}" srcOrd="0" destOrd="0" presId="urn:microsoft.com/office/officeart/2005/8/layout/process1"/>
    <dgm:cxn modelId="{05D6D5D3-7DC8-4AFE-8BD6-821712AC31C3}" type="presOf" srcId="{6AB4E63A-0834-4FE8-8834-88BD8C283AAB}" destId="{53D88EB6-EF50-43C0-95C1-05372A3BBCE1}" srcOrd="0" destOrd="0" presId="urn:microsoft.com/office/officeart/2005/8/layout/process1"/>
    <dgm:cxn modelId="{177CEBE0-EFB6-43BF-807D-FE5FA4097E3B}" type="presParOf" srcId="{1102E406-3F57-4E76-B16C-4629446B2BF3}" destId="{53D88EB6-EF50-43C0-95C1-05372A3BBCE1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F61BFA16-4D02-4B91-84DA-1E405322DA6D}" type="doc">
      <dgm:prSet loTypeId="urn:microsoft.com/office/officeart/2005/8/layout/process1" loCatId="process" qsTypeId="urn:microsoft.com/office/officeart/2005/8/quickstyle/simple5" qsCatId="simple" csTypeId="urn:microsoft.com/office/officeart/2005/8/colors/accent0_1" csCatId="mainScheme"/>
      <dgm:spPr/>
      <dgm:t>
        <a:bodyPr/>
        <a:lstStyle/>
        <a:p>
          <a:endParaRPr lang="it-IT"/>
        </a:p>
      </dgm:t>
    </dgm:pt>
    <dgm:pt modelId="{1B139BA2-C556-4A99-9BE6-D28CB73C5584}">
      <dgm:prSet/>
      <dgm:spPr/>
      <dgm:t>
        <a:bodyPr/>
        <a:lstStyle/>
        <a:p>
          <a:r>
            <a:rPr lang="it-IT"/>
            <a:t>Tutto ciò con cui l'azienda opera, sia materiale che immateriale, per perseguire i suoi obiettivi generali o specifici</a:t>
          </a:r>
        </a:p>
      </dgm:t>
    </dgm:pt>
    <dgm:pt modelId="{A6D09641-054C-4C82-BFBB-95DE4B242259}" type="parTrans" cxnId="{A88A514D-6722-43AA-9CD6-D37EBAD74A01}">
      <dgm:prSet/>
      <dgm:spPr/>
      <dgm:t>
        <a:bodyPr/>
        <a:lstStyle/>
        <a:p>
          <a:endParaRPr lang="it-IT"/>
        </a:p>
      </dgm:t>
    </dgm:pt>
    <dgm:pt modelId="{2606EDEE-16BA-4138-8B53-61736235D44D}" type="sibTrans" cxnId="{A88A514D-6722-43AA-9CD6-D37EBAD74A01}">
      <dgm:prSet/>
      <dgm:spPr/>
      <dgm:t>
        <a:bodyPr/>
        <a:lstStyle/>
        <a:p>
          <a:endParaRPr lang="it-IT"/>
        </a:p>
      </dgm:t>
    </dgm:pt>
    <dgm:pt modelId="{6A4244D4-0007-45A1-A4D4-AC0E64F9B75F}" type="pres">
      <dgm:prSet presAssocID="{F61BFA16-4D02-4B91-84DA-1E405322DA6D}" presName="Name0" presStyleCnt="0">
        <dgm:presLayoutVars>
          <dgm:dir/>
          <dgm:resizeHandles val="exact"/>
        </dgm:presLayoutVars>
      </dgm:prSet>
      <dgm:spPr/>
    </dgm:pt>
    <dgm:pt modelId="{06C22AC4-1F3F-4D15-9C6D-DB7506B278D2}" type="pres">
      <dgm:prSet presAssocID="{1B139BA2-C556-4A99-9BE6-D28CB73C5584}" presName="node" presStyleLbl="node1" presStyleIdx="0" presStyleCnt="1">
        <dgm:presLayoutVars>
          <dgm:bulletEnabled val="1"/>
        </dgm:presLayoutVars>
      </dgm:prSet>
      <dgm:spPr/>
    </dgm:pt>
  </dgm:ptLst>
  <dgm:cxnLst>
    <dgm:cxn modelId="{F8C94219-8C9B-493B-98F5-64E5728483E4}" type="presOf" srcId="{F61BFA16-4D02-4B91-84DA-1E405322DA6D}" destId="{6A4244D4-0007-45A1-A4D4-AC0E64F9B75F}" srcOrd="0" destOrd="0" presId="urn:microsoft.com/office/officeart/2005/8/layout/process1"/>
    <dgm:cxn modelId="{5184702C-6A86-4C07-B092-0841BEDD56D6}" type="presOf" srcId="{1B139BA2-C556-4A99-9BE6-D28CB73C5584}" destId="{06C22AC4-1F3F-4D15-9C6D-DB7506B278D2}" srcOrd="0" destOrd="0" presId="urn:microsoft.com/office/officeart/2005/8/layout/process1"/>
    <dgm:cxn modelId="{A88A514D-6722-43AA-9CD6-D37EBAD74A01}" srcId="{F61BFA16-4D02-4B91-84DA-1E405322DA6D}" destId="{1B139BA2-C556-4A99-9BE6-D28CB73C5584}" srcOrd="0" destOrd="0" parTransId="{A6D09641-054C-4C82-BFBB-95DE4B242259}" sibTransId="{2606EDEE-16BA-4138-8B53-61736235D44D}"/>
    <dgm:cxn modelId="{959A5E19-13C2-4B91-AE6E-44F6BA4C817D}" type="presParOf" srcId="{6A4244D4-0007-45A1-A4D4-AC0E64F9B75F}" destId="{06C22AC4-1F3F-4D15-9C6D-DB7506B278D2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B66D3A0-A32B-4388-AA54-177917928834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66574DC-CE9F-4B86-ABAE-C5E5846509F4}">
      <dgm:prSet/>
      <dgm:spPr/>
      <dgm:t>
        <a:bodyPr/>
        <a:lstStyle/>
        <a:p>
          <a:r>
            <a:rPr lang="it-IT"/>
            <a:t>Documentare con metodologie standard le fasi di raccolta, archiviazione e utilizzo dei dati</a:t>
          </a:r>
          <a:endParaRPr lang="en-US"/>
        </a:p>
      </dgm:t>
    </dgm:pt>
    <dgm:pt modelId="{51C995DB-7B08-4FB3-868B-EAD8538FA36D}" type="parTrans" cxnId="{242A1D04-9D03-4CB1-B236-46D218E47BA2}">
      <dgm:prSet/>
      <dgm:spPr/>
      <dgm:t>
        <a:bodyPr/>
        <a:lstStyle/>
        <a:p>
          <a:endParaRPr lang="en-US"/>
        </a:p>
      </dgm:t>
    </dgm:pt>
    <dgm:pt modelId="{0A3B2D97-BC39-4814-8AC7-B132BA56A5D1}" type="sibTrans" cxnId="{242A1D04-9D03-4CB1-B236-46D218E47BA2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A2F172B7-F3EF-4C03-ABAA-0E32B9ACD75F}">
      <dgm:prSet/>
      <dgm:spPr/>
      <dgm:t>
        <a:bodyPr/>
        <a:lstStyle/>
        <a:p>
          <a:r>
            <a:rPr lang="it-IT"/>
            <a:t>Progettare una base di dati utilizzando specifici modelli</a:t>
          </a:r>
          <a:endParaRPr lang="en-US"/>
        </a:p>
      </dgm:t>
    </dgm:pt>
    <dgm:pt modelId="{954730FE-E937-40C6-9B43-F16EF06A4BEF}" type="parTrans" cxnId="{0B3128C6-9F27-4699-AE36-0A59AFF4BB1D}">
      <dgm:prSet/>
      <dgm:spPr/>
      <dgm:t>
        <a:bodyPr/>
        <a:lstStyle/>
        <a:p>
          <a:endParaRPr lang="en-US"/>
        </a:p>
      </dgm:t>
    </dgm:pt>
    <dgm:pt modelId="{D56DEC92-2978-4D08-B950-115AE03A873F}" type="sibTrans" cxnId="{0B3128C6-9F27-4699-AE36-0A59AFF4BB1D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83E391B4-6E5F-454B-A9AB-E2503562BE4B}">
      <dgm:prSet/>
      <dgm:spPr/>
      <dgm:t>
        <a:bodyPr/>
        <a:lstStyle/>
        <a:p>
          <a:r>
            <a:rPr lang="it-IT"/>
            <a:t>Realizzare tabelle e relazioni di un database riferite a tipiche esigenze amministrativo-contabili</a:t>
          </a:r>
          <a:endParaRPr lang="en-US"/>
        </a:p>
      </dgm:t>
    </dgm:pt>
    <dgm:pt modelId="{78DBF55C-AF2A-410D-9C0D-46882420A334}" type="parTrans" cxnId="{477829F1-B7FB-40D3-A4A3-A43992863F02}">
      <dgm:prSet/>
      <dgm:spPr/>
      <dgm:t>
        <a:bodyPr/>
        <a:lstStyle/>
        <a:p>
          <a:endParaRPr lang="en-US"/>
        </a:p>
      </dgm:t>
    </dgm:pt>
    <dgm:pt modelId="{0728DA38-1512-4087-9381-F549791EF038}" type="sibTrans" cxnId="{477829F1-B7FB-40D3-A4A3-A43992863F02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0DDDD16B-A788-4EF0-9B69-DCD95261B19C}">
      <dgm:prSet/>
      <dgm:spPr/>
      <dgm:t>
        <a:bodyPr/>
        <a:lstStyle/>
        <a:p>
          <a:r>
            <a:rPr lang="it-IT"/>
            <a:t>Implementare una base di dati</a:t>
          </a:r>
          <a:endParaRPr lang="en-US"/>
        </a:p>
      </dgm:t>
    </dgm:pt>
    <dgm:pt modelId="{91A9EBFC-C810-4BF9-ACFD-2AD70E344626}" type="parTrans" cxnId="{E710E5AB-4E49-44EE-955B-1E773B94AE30}">
      <dgm:prSet/>
      <dgm:spPr/>
      <dgm:t>
        <a:bodyPr/>
        <a:lstStyle/>
        <a:p>
          <a:endParaRPr lang="en-US"/>
        </a:p>
      </dgm:t>
    </dgm:pt>
    <dgm:pt modelId="{84ED23A5-CBCF-4C55-8F4A-615304CFEF3D}" type="sibTrans" cxnId="{E710E5AB-4E49-44EE-955B-1E773B94AE30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B75BFE07-BCB2-4E4E-A6E1-58D0F30B2B91}">
      <dgm:prSet/>
      <dgm:spPr/>
      <dgm:t>
        <a:bodyPr/>
        <a:lstStyle/>
        <a:p>
          <a:r>
            <a:rPr lang="it-IT"/>
            <a:t>Utilizzare le funzioni di un DBMS per estrapolare informazioni</a:t>
          </a:r>
          <a:endParaRPr lang="en-US"/>
        </a:p>
      </dgm:t>
    </dgm:pt>
    <dgm:pt modelId="{A621F7EB-37FB-43AA-BCD9-CBBB9E1BC1D4}" type="parTrans" cxnId="{F6974AC0-72D0-41BE-8600-11554BA26CAA}">
      <dgm:prSet/>
      <dgm:spPr/>
      <dgm:t>
        <a:bodyPr/>
        <a:lstStyle/>
        <a:p>
          <a:endParaRPr lang="en-US"/>
        </a:p>
      </dgm:t>
    </dgm:pt>
    <dgm:pt modelId="{B78A42DF-A716-4380-97AE-0A8282FC2C24}" type="sibTrans" cxnId="{F6974AC0-72D0-41BE-8600-11554BA26CAA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F8A701D5-F603-4D6D-898C-DF98F46635AF}" type="pres">
      <dgm:prSet presAssocID="{5B66D3A0-A32B-4388-AA54-177917928834}" presName="Name0" presStyleCnt="0">
        <dgm:presLayoutVars>
          <dgm:animLvl val="lvl"/>
          <dgm:resizeHandles val="exact"/>
        </dgm:presLayoutVars>
      </dgm:prSet>
      <dgm:spPr/>
    </dgm:pt>
    <dgm:pt modelId="{A5A82B94-0BE1-438C-950F-A85ADA8C369F}" type="pres">
      <dgm:prSet presAssocID="{E66574DC-CE9F-4B86-ABAE-C5E5846509F4}" presName="compositeNode" presStyleCnt="0">
        <dgm:presLayoutVars>
          <dgm:bulletEnabled val="1"/>
        </dgm:presLayoutVars>
      </dgm:prSet>
      <dgm:spPr/>
    </dgm:pt>
    <dgm:pt modelId="{BBF44A51-DBC9-47B7-9192-39C321FCE798}" type="pres">
      <dgm:prSet presAssocID="{E66574DC-CE9F-4B86-ABAE-C5E5846509F4}" presName="bgRect" presStyleLbl="bgAccFollowNode1" presStyleIdx="0" presStyleCnt="5"/>
      <dgm:spPr/>
    </dgm:pt>
    <dgm:pt modelId="{7268C6AD-4551-48CF-A35F-5684726D46EF}" type="pres">
      <dgm:prSet presAssocID="{0A3B2D97-BC39-4814-8AC7-B132BA56A5D1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08E12597-2DF0-4E30-BE56-53611843149D}" type="pres">
      <dgm:prSet presAssocID="{E66574DC-CE9F-4B86-ABAE-C5E5846509F4}" presName="bottomLine" presStyleLbl="alignNode1" presStyleIdx="1" presStyleCnt="10">
        <dgm:presLayoutVars/>
      </dgm:prSet>
      <dgm:spPr/>
    </dgm:pt>
    <dgm:pt modelId="{71692B0C-958D-4769-A128-5C67D3DB2A3A}" type="pres">
      <dgm:prSet presAssocID="{E66574DC-CE9F-4B86-ABAE-C5E5846509F4}" presName="nodeText" presStyleLbl="bgAccFollowNode1" presStyleIdx="0" presStyleCnt="5">
        <dgm:presLayoutVars>
          <dgm:bulletEnabled val="1"/>
        </dgm:presLayoutVars>
      </dgm:prSet>
      <dgm:spPr/>
    </dgm:pt>
    <dgm:pt modelId="{E38996B4-42FC-49B4-8149-6FFD79B7432C}" type="pres">
      <dgm:prSet presAssocID="{0A3B2D97-BC39-4814-8AC7-B132BA56A5D1}" presName="sibTrans" presStyleCnt="0"/>
      <dgm:spPr/>
    </dgm:pt>
    <dgm:pt modelId="{87134429-8C4B-4AA8-9929-AE63627DCA91}" type="pres">
      <dgm:prSet presAssocID="{A2F172B7-F3EF-4C03-ABAA-0E32B9ACD75F}" presName="compositeNode" presStyleCnt="0">
        <dgm:presLayoutVars>
          <dgm:bulletEnabled val="1"/>
        </dgm:presLayoutVars>
      </dgm:prSet>
      <dgm:spPr/>
    </dgm:pt>
    <dgm:pt modelId="{C0787AEE-C7C3-40F2-B9F4-33BB2A3CD49C}" type="pres">
      <dgm:prSet presAssocID="{A2F172B7-F3EF-4C03-ABAA-0E32B9ACD75F}" presName="bgRect" presStyleLbl="bgAccFollowNode1" presStyleIdx="1" presStyleCnt="5"/>
      <dgm:spPr/>
    </dgm:pt>
    <dgm:pt modelId="{96259053-D134-4613-9A73-B22A8493DD0B}" type="pres">
      <dgm:prSet presAssocID="{D56DEC92-2978-4D08-B950-115AE03A873F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58A7D592-A9BA-4717-A0FF-40ACDF30A337}" type="pres">
      <dgm:prSet presAssocID="{A2F172B7-F3EF-4C03-ABAA-0E32B9ACD75F}" presName="bottomLine" presStyleLbl="alignNode1" presStyleIdx="3" presStyleCnt="10">
        <dgm:presLayoutVars/>
      </dgm:prSet>
      <dgm:spPr/>
    </dgm:pt>
    <dgm:pt modelId="{A7EB604F-CD09-4768-A2E8-50646E500082}" type="pres">
      <dgm:prSet presAssocID="{A2F172B7-F3EF-4C03-ABAA-0E32B9ACD75F}" presName="nodeText" presStyleLbl="bgAccFollowNode1" presStyleIdx="1" presStyleCnt="5">
        <dgm:presLayoutVars>
          <dgm:bulletEnabled val="1"/>
        </dgm:presLayoutVars>
      </dgm:prSet>
      <dgm:spPr/>
    </dgm:pt>
    <dgm:pt modelId="{8F05B9BD-317B-4FCE-BEE6-807D3F12B06F}" type="pres">
      <dgm:prSet presAssocID="{D56DEC92-2978-4D08-B950-115AE03A873F}" presName="sibTrans" presStyleCnt="0"/>
      <dgm:spPr/>
    </dgm:pt>
    <dgm:pt modelId="{6845651E-86B8-472B-8462-5CA5288F3E74}" type="pres">
      <dgm:prSet presAssocID="{83E391B4-6E5F-454B-A9AB-E2503562BE4B}" presName="compositeNode" presStyleCnt="0">
        <dgm:presLayoutVars>
          <dgm:bulletEnabled val="1"/>
        </dgm:presLayoutVars>
      </dgm:prSet>
      <dgm:spPr/>
    </dgm:pt>
    <dgm:pt modelId="{98E3A1C8-BBE7-40BC-89C2-5BE0804D903A}" type="pres">
      <dgm:prSet presAssocID="{83E391B4-6E5F-454B-A9AB-E2503562BE4B}" presName="bgRect" presStyleLbl="bgAccFollowNode1" presStyleIdx="2" presStyleCnt="5"/>
      <dgm:spPr/>
    </dgm:pt>
    <dgm:pt modelId="{26C6B4E6-C09E-45DD-892F-8E18BC6B5BFA}" type="pres">
      <dgm:prSet presAssocID="{0728DA38-1512-4087-9381-F549791EF038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B7D38C49-1AFC-4D8E-A111-0BD529E949B0}" type="pres">
      <dgm:prSet presAssocID="{83E391B4-6E5F-454B-A9AB-E2503562BE4B}" presName="bottomLine" presStyleLbl="alignNode1" presStyleIdx="5" presStyleCnt="10">
        <dgm:presLayoutVars/>
      </dgm:prSet>
      <dgm:spPr/>
    </dgm:pt>
    <dgm:pt modelId="{6602F321-6D2C-48D2-8BA1-782BF89916F1}" type="pres">
      <dgm:prSet presAssocID="{83E391B4-6E5F-454B-A9AB-E2503562BE4B}" presName="nodeText" presStyleLbl="bgAccFollowNode1" presStyleIdx="2" presStyleCnt="5">
        <dgm:presLayoutVars>
          <dgm:bulletEnabled val="1"/>
        </dgm:presLayoutVars>
      </dgm:prSet>
      <dgm:spPr/>
    </dgm:pt>
    <dgm:pt modelId="{EF977174-E3D4-4957-B46F-07F18B7F6BA9}" type="pres">
      <dgm:prSet presAssocID="{0728DA38-1512-4087-9381-F549791EF038}" presName="sibTrans" presStyleCnt="0"/>
      <dgm:spPr/>
    </dgm:pt>
    <dgm:pt modelId="{BB04CFE6-D7DB-475A-AC6E-1CBD66676F65}" type="pres">
      <dgm:prSet presAssocID="{0DDDD16B-A788-4EF0-9B69-DCD95261B19C}" presName="compositeNode" presStyleCnt="0">
        <dgm:presLayoutVars>
          <dgm:bulletEnabled val="1"/>
        </dgm:presLayoutVars>
      </dgm:prSet>
      <dgm:spPr/>
    </dgm:pt>
    <dgm:pt modelId="{ABE1EA44-2CB0-4ED9-9F53-7BB614DB43FB}" type="pres">
      <dgm:prSet presAssocID="{0DDDD16B-A788-4EF0-9B69-DCD95261B19C}" presName="bgRect" presStyleLbl="bgAccFollowNode1" presStyleIdx="3" presStyleCnt="5"/>
      <dgm:spPr/>
    </dgm:pt>
    <dgm:pt modelId="{5F4E6BDF-52ED-47EA-B193-7250FD9C2A57}" type="pres">
      <dgm:prSet presAssocID="{84ED23A5-CBCF-4C55-8F4A-615304CFEF3D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14695693-CA56-4C59-9815-D7D9D5FC0C05}" type="pres">
      <dgm:prSet presAssocID="{0DDDD16B-A788-4EF0-9B69-DCD95261B19C}" presName="bottomLine" presStyleLbl="alignNode1" presStyleIdx="7" presStyleCnt="10">
        <dgm:presLayoutVars/>
      </dgm:prSet>
      <dgm:spPr/>
    </dgm:pt>
    <dgm:pt modelId="{2ADEE91A-92CB-4018-9FFE-448CEC7474DB}" type="pres">
      <dgm:prSet presAssocID="{0DDDD16B-A788-4EF0-9B69-DCD95261B19C}" presName="nodeText" presStyleLbl="bgAccFollowNode1" presStyleIdx="3" presStyleCnt="5">
        <dgm:presLayoutVars>
          <dgm:bulletEnabled val="1"/>
        </dgm:presLayoutVars>
      </dgm:prSet>
      <dgm:spPr/>
    </dgm:pt>
    <dgm:pt modelId="{8769EE02-FE8D-4718-BD7D-AB19597E53EB}" type="pres">
      <dgm:prSet presAssocID="{84ED23A5-CBCF-4C55-8F4A-615304CFEF3D}" presName="sibTrans" presStyleCnt="0"/>
      <dgm:spPr/>
    </dgm:pt>
    <dgm:pt modelId="{C37169F2-BE12-4713-A091-97D42BA430E6}" type="pres">
      <dgm:prSet presAssocID="{B75BFE07-BCB2-4E4E-A6E1-58D0F30B2B91}" presName="compositeNode" presStyleCnt="0">
        <dgm:presLayoutVars>
          <dgm:bulletEnabled val="1"/>
        </dgm:presLayoutVars>
      </dgm:prSet>
      <dgm:spPr/>
    </dgm:pt>
    <dgm:pt modelId="{32AF7C78-0592-4E77-9FE7-55996121DEB5}" type="pres">
      <dgm:prSet presAssocID="{B75BFE07-BCB2-4E4E-A6E1-58D0F30B2B91}" presName="bgRect" presStyleLbl="bgAccFollowNode1" presStyleIdx="4" presStyleCnt="5"/>
      <dgm:spPr/>
    </dgm:pt>
    <dgm:pt modelId="{2B3FC0F8-5D86-44D6-BEE0-4B9E44FF8374}" type="pres">
      <dgm:prSet presAssocID="{B78A42DF-A716-4380-97AE-0A8282FC2C24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9500BEA5-7001-4E26-8E5F-260726DE8CF7}" type="pres">
      <dgm:prSet presAssocID="{B75BFE07-BCB2-4E4E-A6E1-58D0F30B2B91}" presName="bottomLine" presStyleLbl="alignNode1" presStyleIdx="9" presStyleCnt="10">
        <dgm:presLayoutVars/>
      </dgm:prSet>
      <dgm:spPr/>
    </dgm:pt>
    <dgm:pt modelId="{6218EC7E-D51A-4C38-87C4-DC0E567E00E1}" type="pres">
      <dgm:prSet presAssocID="{B75BFE07-BCB2-4E4E-A6E1-58D0F30B2B91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242A1D04-9D03-4CB1-B236-46D218E47BA2}" srcId="{5B66D3A0-A32B-4388-AA54-177917928834}" destId="{E66574DC-CE9F-4B86-ABAE-C5E5846509F4}" srcOrd="0" destOrd="0" parTransId="{51C995DB-7B08-4FB3-868B-EAD8538FA36D}" sibTransId="{0A3B2D97-BC39-4814-8AC7-B132BA56A5D1}"/>
    <dgm:cxn modelId="{D8ECEC0A-4A7D-4CD3-9C78-159E1B769A0A}" type="presOf" srcId="{E66574DC-CE9F-4B86-ABAE-C5E5846509F4}" destId="{BBF44A51-DBC9-47B7-9192-39C321FCE798}" srcOrd="0" destOrd="0" presId="urn:microsoft.com/office/officeart/2016/7/layout/BasicLinearProcessNumbered"/>
    <dgm:cxn modelId="{716C6312-D3F0-4B98-82EB-94483BCB2D9D}" type="presOf" srcId="{0DDDD16B-A788-4EF0-9B69-DCD95261B19C}" destId="{2ADEE91A-92CB-4018-9FFE-448CEC7474DB}" srcOrd="1" destOrd="0" presId="urn:microsoft.com/office/officeart/2016/7/layout/BasicLinearProcessNumbered"/>
    <dgm:cxn modelId="{3AB69327-6CED-4D21-B7F6-0BD80AD4BC7D}" type="presOf" srcId="{E66574DC-CE9F-4B86-ABAE-C5E5846509F4}" destId="{71692B0C-958D-4769-A128-5C67D3DB2A3A}" srcOrd="1" destOrd="0" presId="urn:microsoft.com/office/officeart/2016/7/layout/BasicLinearProcessNumbered"/>
    <dgm:cxn modelId="{5A48D030-2B2F-44F2-8CEC-340873423F36}" type="presOf" srcId="{83E391B4-6E5F-454B-A9AB-E2503562BE4B}" destId="{6602F321-6D2C-48D2-8BA1-782BF89916F1}" srcOrd="1" destOrd="0" presId="urn:microsoft.com/office/officeart/2016/7/layout/BasicLinearProcessNumbered"/>
    <dgm:cxn modelId="{8C36F241-0D97-4FDE-A746-3DBAD26765B9}" type="presOf" srcId="{5B66D3A0-A32B-4388-AA54-177917928834}" destId="{F8A701D5-F603-4D6D-898C-DF98F46635AF}" srcOrd="0" destOrd="0" presId="urn:microsoft.com/office/officeart/2016/7/layout/BasicLinearProcessNumbered"/>
    <dgm:cxn modelId="{516E7146-F17B-4D94-88FA-F96E45B9AA9A}" type="presOf" srcId="{B75BFE07-BCB2-4E4E-A6E1-58D0F30B2B91}" destId="{32AF7C78-0592-4E77-9FE7-55996121DEB5}" srcOrd="0" destOrd="0" presId="urn:microsoft.com/office/officeart/2016/7/layout/BasicLinearProcessNumbered"/>
    <dgm:cxn modelId="{1215F47C-1DB1-4157-B21A-5FC29235DC17}" type="presOf" srcId="{B78A42DF-A716-4380-97AE-0A8282FC2C24}" destId="{2B3FC0F8-5D86-44D6-BEE0-4B9E44FF8374}" srcOrd="0" destOrd="0" presId="urn:microsoft.com/office/officeart/2016/7/layout/BasicLinearProcessNumbered"/>
    <dgm:cxn modelId="{AC6A0F87-315D-43E3-9CC4-2AF3F81AB4C5}" type="presOf" srcId="{A2F172B7-F3EF-4C03-ABAA-0E32B9ACD75F}" destId="{A7EB604F-CD09-4768-A2E8-50646E500082}" srcOrd="1" destOrd="0" presId="urn:microsoft.com/office/officeart/2016/7/layout/BasicLinearProcessNumbered"/>
    <dgm:cxn modelId="{F4A14EA5-FFED-49BC-BEF5-088882F0DA08}" type="presOf" srcId="{0A3B2D97-BC39-4814-8AC7-B132BA56A5D1}" destId="{7268C6AD-4551-48CF-A35F-5684726D46EF}" srcOrd="0" destOrd="0" presId="urn:microsoft.com/office/officeart/2016/7/layout/BasicLinearProcessNumbered"/>
    <dgm:cxn modelId="{E710E5AB-4E49-44EE-955B-1E773B94AE30}" srcId="{5B66D3A0-A32B-4388-AA54-177917928834}" destId="{0DDDD16B-A788-4EF0-9B69-DCD95261B19C}" srcOrd="3" destOrd="0" parTransId="{91A9EBFC-C810-4BF9-ACFD-2AD70E344626}" sibTransId="{84ED23A5-CBCF-4C55-8F4A-615304CFEF3D}"/>
    <dgm:cxn modelId="{620CF5BA-0A8B-41C6-A005-7B75BA3AA3DD}" type="presOf" srcId="{84ED23A5-CBCF-4C55-8F4A-615304CFEF3D}" destId="{5F4E6BDF-52ED-47EA-B193-7250FD9C2A57}" srcOrd="0" destOrd="0" presId="urn:microsoft.com/office/officeart/2016/7/layout/BasicLinearProcessNumbered"/>
    <dgm:cxn modelId="{F6974AC0-72D0-41BE-8600-11554BA26CAA}" srcId="{5B66D3A0-A32B-4388-AA54-177917928834}" destId="{B75BFE07-BCB2-4E4E-A6E1-58D0F30B2B91}" srcOrd="4" destOrd="0" parTransId="{A621F7EB-37FB-43AA-BCD9-CBBB9E1BC1D4}" sibTransId="{B78A42DF-A716-4380-97AE-0A8282FC2C24}"/>
    <dgm:cxn modelId="{14F122C6-85E3-4424-9341-29BBCE1B2C03}" type="presOf" srcId="{0728DA38-1512-4087-9381-F549791EF038}" destId="{26C6B4E6-C09E-45DD-892F-8E18BC6B5BFA}" srcOrd="0" destOrd="0" presId="urn:microsoft.com/office/officeart/2016/7/layout/BasicLinearProcessNumbered"/>
    <dgm:cxn modelId="{0B3128C6-9F27-4699-AE36-0A59AFF4BB1D}" srcId="{5B66D3A0-A32B-4388-AA54-177917928834}" destId="{A2F172B7-F3EF-4C03-ABAA-0E32B9ACD75F}" srcOrd="1" destOrd="0" parTransId="{954730FE-E937-40C6-9B43-F16EF06A4BEF}" sibTransId="{D56DEC92-2978-4D08-B950-115AE03A873F}"/>
    <dgm:cxn modelId="{9A7B43C7-D9C3-4687-8268-85BB521FE19F}" type="presOf" srcId="{0DDDD16B-A788-4EF0-9B69-DCD95261B19C}" destId="{ABE1EA44-2CB0-4ED9-9F53-7BB614DB43FB}" srcOrd="0" destOrd="0" presId="urn:microsoft.com/office/officeart/2016/7/layout/BasicLinearProcessNumbered"/>
    <dgm:cxn modelId="{3D3CCADA-C554-4352-8739-F452FEB7549F}" type="presOf" srcId="{D56DEC92-2978-4D08-B950-115AE03A873F}" destId="{96259053-D134-4613-9A73-B22A8493DD0B}" srcOrd="0" destOrd="0" presId="urn:microsoft.com/office/officeart/2016/7/layout/BasicLinearProcessNumbered"/>
    <dgm:cxn modelId="{628C85ED-5005-41A3-8792-E612A779A0A0}" type="presOf" srcId="{B75BFE07-BCB2-4E4E-A6E1-58D0F30B2B91}" destId="{6218EC7E-D51A-4C38-87C4-DC0E567E00E1}" srcOrd="1" destOrd="0" presId="urn:microsoft.com/office/officeart/2016/7/layout/BasicLinearProcessNumbered"/>
    <dgm:cxn modelId="{477829F1-B7FB-40D3-A4A3-A43992863F02}" srcId="{5B66D3A0-A32B-4388-AA54-177917928834}" destId="{83E391B4-6E5F-454B-A9AB-E2503562BE4B}" srcOrd="2" destOrd="0" parTransId="{78DBF55C-AF2A-410D-9C0D-46882420A334}" sibTransId="{0728DA38-1512-4087-9381-F549791EF038}"/>
    <dgm:cxn modelId="{A288F6F1-4114-4976-86C1-324154430E8D}" type="presOf" srcId="{A2F172B7-F3EF-4C03-ABAA-0E32B9ACD75F}" destId="{C0787AEE-C7C3-40F2-B9F4-33BB2A3CD49C}" srcOrd="0" destOrd="0" presId="urn:microsoft.com/office/officeart/2016/7/layout/BasicLinearProcessNumbered"/>
    <dgm:cxn modelId="{362BD2F2-CEA5-43A4-AEFE-B9363E82B99B}" type="presOf" srcId="{83E391B4-6E5F-454B-A9AB-E2503562BE4B}" destId="{98E3A1C8-BBE7-40BC-89C2-5BE0804D903A}" srcOrd="0" destOrd="0" presId="urn:microsoft.com/office/officeart/2016/7/layout/BasicLinearProcessNumbered"/>
    <dgm:cxn modelId="{FB83733B-707C-48B0-BA4E-29F23040CF95}" type="presParOf" srcId="{F8A701D5-F603-4D6D-898C-DF98F46635AF}" destId="{A5A82B94-0BE1-438C-950F-A85ADA8C369F}" srcOrd="0" destOrd="0" presId="urn:microsoft.com/office/officeart/2016/7/layout/BasicLinearProcessNumbered"/>
    <dgm:cxn modelId="{874A6C4E-616C-45A1-BE8B-B89AA31DED8A}" type="presParOf" srcId="{A5A82B94-0BE1-438C-950F-A85ADA8C369F}" destId="{BBF44A51-DBC9-47B7-9192-39C321FCE798}" srcOrd="0" destOrd="0" presId="urn:microsoft.com/office/officeart/2016/7/layout/BasicLinearProcessNumbered"/>
    <dgm:cxn modelId="{2E83C10F-D2F8-4711-BF9C-12BB82356FC0}" type="presParOf" srcId="{A5A82B94-0BE1-438C-950F-A85ADA8C369F}" destId="{7268C6AD-4551-48CF-A35F-5684726D46EF}" srcOrd="1" destOrd="0" presId="urn:microsoft.com/office/officeart/2016/7/layout/BasicLinearProcessNumbered"/>
    <dgm:cxn modelId="{B5D609FB-304A-40C7-80FB-2A119AFC9061}" type="presParOf" srcId="{A5A82B94-0BE1-438C-950F-A85ADA8C369F}" destId="{08E12597-2DF0-4E30-BE56-53611843149D}" srcOrd="2" destOrd="0" presId="urn:microsoft.com/office/officeart/2016/7/layout/BasicLinearProcessNumbered"/>
    <dgm:cxn modelId="{9C676B12-4BAE-4EE2-8AB4-FD8C96685212}" type="presParOf" srcId="{A5A82B94-0BE1-438C-950F-A85ADA8C369F}" destId="{71692B0C-958D-4769-A128-5C67D3DB2A3A}" srcOrd="3" destOrd="0" presId="urn:microsoft.com/office/officeart/2016/7/layout/BasicLinearProcessNumbered"/>
    <dgm:cxn modelId="{4872A5BC-7D7A-412D-9EE2-32923DB2A19B}" type="presParOf" srcId="{F8A701D5-F603-4D6D-898C-DF98F46635AF}" destId="{E38996B4-42FC-49B4-8149-6FFD79B7432C}" srcOrd="1" destOrd="0" presId="urn:microsoft.com/office/officeart/2016/7/layout/BasicLinearProcessNumbered"/>
    <dgm:cxn modelId="{85472EA2-6587-4846-98A4-D74DCEFF0538}" type="presParOf" srcId="{F8A701D5-F603-4D6D-898C-DF98F46635AF}" destId="{87134429-8C4B-4AA8-9929-AE63627DCA91}" srcOrd="2" destOrd="0" presId="urn:microsoft.com/office/officeart/2016/7/layout/BasicLinearProcessNumbered"/>
    <dgm:cxn modelId="{F6E67E75-2E8B-45AC-8772-E1B4FBEFD020}" type="presParOf" srcId="{87134429-8C4B-4AA8-9929-AE63627DCA91}" destId="{C0787AEE-C7C3-40F2-B9F4-33BB2A3CD49C}" srcOrd="0" destOrd="0" presId="urn:microsoft.com/office/officeart/2016/7/layout/BasicLinearProcessNumbered"/>
    <dgm:cxn modelId="{E6F8387D-66EE-4168-8F36-E8791FD6C045}" type="presParOf" srcId="{87134429-8C4B-4AA8-9929-AE63627DCA91}" destId="{96259053-D134-4613-9A73-B22A8493DD0B}" srcOrd="1" destOrd="0" presId="urn:microsoft.com/office/officeart/2016/7/layout/BasicLinearProcessNumbered"/>
    <dgm:cxn modelId="{537CBB1B-388E-4178-8111-69CC3358281D}" type="presParOf" srcId="{87134429-8C4B-4AA8-9929-AE63627DCA91}" destId="{58A7D592-A9BA-4717-A0FF-40ACDF30A337}" srcOrd="2" destOrd="0" presId="urn:microsoft.com/office/officeart/2016/7/layout/BasicLinearProcessNumbered"/>
    <dgm:cxn modelId="{7AC11074-3697-43F2-9F0A-8C3D8BB5543F}" type="presParOf" srcId="{87134429-8C4B-4AA8-9929-AE63627DCA91}" destId="{A7EB604F-CD09-4768-A2E8-50646E500082}" srcOrd="3" destOrd="0" presId="urn:microsoft.com/office/officeart/2016/7/layout/BasicLinearProcessNumbered"/>
    <dgm:cxn modelId="{57F68AC1-9C40-4BF8-B0E6-6F91640641A4}" type="presParOf" srcId="{F8A701D5-F603-4D6D-898C-DF98F46635AF}" destId="{8F05B9BD-317B-4FCE-BEE6-807D3F12B06F}" srcOrd="3" destOrd="0" presId="urn:microsoft.com/office/officeart/2016/7/layout/BasicLinearProcessNumbered"/>
    <dgm:cxn modelId="{768A3382-67A1-4772-998C-CE5309EAE4CB}" type="presParOf" srcId="{F8A701D5-F603-4D6D-898C-DF98F46635AF}" destId="{6845651E-86B8-472B-8462-5CA5288F3E74}" srcOrd="4" destOrd="0" presId="urn:microsoft.com/office/officeart/2016/7/layout/BasicLinearProcessNumbered"/>
    <dgm:cxn modelId="{13D3240B-9129-4434-BE30-76FDF32A28C5}" type="presParOf" srcId="{6845651E-86B8-472B-8462-5CA5288F3E74}" destId="{98E3A1C8-BBE7-40BC-89C2-5BE0804D903A}" srcOrd="0" destOrd="0" presId="urn:microsoft.com/office/officeart/2016/7/layout/BasicLinearProcessNumbered"/>
    <dgm:cxn modelId="{8BC97E3F-FA6B-495A-B587-FC8230F1C682}" type="presParOf" srcId="{6845651E-86B8-472B-8462-5CA5288F3E74}" destId="{26C6B4E6-C09E-45DD-892F-8E18BC6B5BFA}" srcOrd="1" destOrd="0" presId="urn:microsoft.com/office/officeart/2016/7/layout/BasicLinearProcessNumbered"/>
    <dgm:cxn modelId="{9193F550-116D-4ECD-9EE2-7EB5307FB464}" type="presParOf" srcId="{6845651E-86B8-472B-8462-5CA5288F3E74}" destId="{B7D38C49-1AFC-4D8E-A111-0BD529E949B0}" srcOrd="2" destOrd="0" presId="urn:microsoft.com/office/officeart/2016/7/layout/BasicLinearProcessNumbered"/>
    <dgm:cxn modelId="{A9EB5C2E-339C-4ADA-A440-C330A8EF930A}" type="presParOf" srcId="{6845651E-86B8-472B-8462-5CA5288F3E74}" destId="{6602F321-6D2C-48D2-8BA1-782BF89916F1}" srcOrd="3" destOrd="0" presId="urn:microsoft.com/office/officeart/2016/7/layout/BasicLinearProcessNumbered"/>
    <dgm:cxn modelId="{92931476-0B16-4483-984F-DD530B2E0974}" type="presParOf" srcId="{F8A701D5-F603-4D6D-898C-DF98F46635AF}" destId="{EF977174-E3D4-4957-B46F-07F18B7F6BA9}" srcOrd="5" destOrd="0" presId="urn:microsoft.com/office/officeart/2016/7/layout/BasicLinearProcessNumbered"/>
    <dgm:cxn modelId="{D3EF0F73-2A93-422D-8F76-06A97B63B97C}" type="presParOf" srcId="{F8A701D5-F603-4D6D-898C-DF98F46635AF}" destId="{BB04CFE6-D7DB-475A-AC6E-1CBD66676F65}" srcOrd="6" destOrd="0" presId="urn:microsoft.com/office/officeart/2016/7/layout/BasicLinearProcessNumbered"/>
    <dgm:cxn modelId="{D97D2E4C-2EF2-440C-8D4D-AAC8B91AFFF5}" type="presParOf" srcId="{BB04CFE6-D7DB-475A-AC6E-1CBD66676F65}" destId="{ABE1EA44-2CB0-4ED9-9F53-7BB614DB43FB}" srcOrd="0" destOrd="0" presId="urn:microsoft.com/office/officeart/2016/7/layout/BasicLinearProcessNumbered"/>
    <dgm:cxn modelId="{EC41E946-163E-4EED-9886-E44B5F7C3E38}" type="presParOf" srcId="{BB04CFE6-D7DB-475A-AC6E-1CBD66676F65}" destId="{5F4E6BDF-52ED-47EA-B193-7250FD9C2A57}" srcOrd="1" destOrd="0" presId="urn:microsoft.com/office/officeart/2016/7/layout/BasicLinearProcessNumbered"/>
    <dgm:cxn modelId="{04CA8D35-DD74-4791-9E63-B6CB09F32CE9}" type="presParOf" srcId="{BB04CFE6-D7DB-475A-AC6E-1CBD66676F65}" destId="{14695693-CA56-4C59-9815-D7D9D5FC0C05}" srcOrd="2" destOrd="0" presId="urn:microsoft.com/office/officeart/2016/7/layout/BasicLinearProcessNumbered"/>
    <dgm:cxn modelId="{36BBCEF2-BEEB-4A35-B051-0D93603CF56A}" type="presParOf" srcId="{BB04CFE6-D7DB-475A-AC6E-1CBD66676F65}" destId="{2ADEE91A-92CB-4018-9FFE-448CEC7474DB}" srcOrd="3" destOrd="0" presId="urn:microsoft.com/office/officeart/2016/7/layout/BasicLinearProcessNumbered"/>
    <dgm:cxn modelId="{397981FC-D928-493E-BEFA-81578FF0A3C6}" type="presParOf" srcId="{F8A701D5-F603-4D6D-898C-DF98F46635AF}" destId="{8769EE02-FE8D-4718-BD7D-AB19597E53EB}" srcOrd="7" destOrd="0" presId="urn:microsoft.com/office/officeart/2016/7/layout/BasicLinearProcessNumbered"/>
    <dgm:cxn modelId="{1D54352A-40FF-4DF1-9A80-76FEFB13998C}" type="presParOf" srcId="{F8A701D5-F603-4D6D-898C-DF98F46635AF}" destId="{C37169F2-BE12-4713-A091-97D42BA430E6}" srcOrd="8" destOrd="0" presId="urn:microsoft.com/office/officeart/2016/7/layout/BasicLinearProcessNumbered"/>
    <dgm:cxn modelId="{7D2CFF9D-6302-4E02-8B53-6669E43ADDB7}" type="presParOf" srcId="{C37169F2-BE12-4713-A091-97D42BA430E6}" destId="{32AF7C78-0592-4E77-9FE7-55996121DEB5}" srcOrd="0" destOrd="0" presId="urn:microsoft.com/office/officeart/2016/7/layout/BasicLinearProcessNumbered"/>
    <dgm:cxn modelId="{6D4E1A6D-01E8-485C-8FC0-E361EE69C354}" type="presParOf" srcId="{C37169F2-BE12-4713-A091-97D42BA430E6}" destId="{2B3FC0F8-5D86-44D6-BEE0-4B9E44FF8374}" srcOrd="1" destOrd="0" presId="urn:microsoft.com/office/officeart/2016/7/layout/BasicLinearProcessNumbered"/>
    <dgm:cxn modelId="{E2B2C452-415B-42A8-871F-54C3D0CC51B3}" type="presParOf" srcId="{C37169F2-BE12-4713-A091-97D42BA430E6}" destId="{9500BEA5-7001-4E26-8E5F-260726DE8CF7}" srcOrd="2" destOrd="0" presId="urn:microsoft.com/office/officeart/2016/7/layout/BasicLinearProcessNumbered"/>
    <dgm:cxn modelId="{F8C6BA6D-7422-4FD6-A030-B8B450BF1EBC}" type="presParOf" srcId="{C37169F2-BE12-4713-A091-97D42BA430E6}" destId="{6218EC7E-D51A-4C38-87C4-DC0E567E00E1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B133F7EF-05B8-4E92-B32B-F516CDDC41B8}" type="doc">
      <dgm:prSet loTypeId="urn:microsoft.com/office/officeart/2005/8/layout/process1" loCatId="process" qsTypeId="urn:microsoft.com/office/officeart/2005/8/quickstyle/simple3" qsCatId="simple" csTypeId="urn:microsoft.com/office/officeart/2005/8/colors/accent0_1" csCatId="mainScheme"/>
      <dgm:spPr/>
      <dgm:t>
        <a:bodyPr/>
        <a:lstStyle/>
        <a:p>
          <a:endParaRPr lang="it-IT"/>
        </a:p>
      </dgm:t>
    </dgm:pt>
    <dgm:pt modelId="{352C1665-AD9C-4C8F-87CC-4F1D3F30B47A}">
      <dgm:prSet/>
      <dgm:spPr/>
      <dgm:t>
        <a:bodyPr/>
        <a:lstStyle/>
        <a:p>
          <a:r>
            <a:rPr lang="it-IT" dirty="0"/>
            <a:t>Insieme della attività (decisioni + azioni) che l'organizzazione deve svolgere per gestire il ciclo di vita di una risorsa o di un gruppo omogeneo di risorse</a:t>
          </a:r>
        </a:p>
      </dgm:t>
    </dgm:pt>
    <dgm:pt modelId="{43868C08-6E6C-4726-B7D6-23D2732D2AC4}" type="parTrans" cxnId="{36544A17-69BC-4DD5-8439-C6DABC003747}">
      <dgm:prSet/>
      <dgm:spPr/>
      <dgm:t>
        <a:bodyPr/>
        <a:lstStyle/>
        <a:p>
          <a:endParaRPr lang="it-IT"/>
        </a:p>
      </dgm:t>
    </dgm:pt>
    <dgm:pt modelId="{9FF30033-A727-41CD-81B1-669257015C33}" type="sibTrans" cxnId="{36544A17-69BC-4DD5-8439-C6DABC003747}">
      <dgm:prSet/>
      <dgm:spPr/>
      <dgm:t>
        <a:bodyPr/>
        <a:lstStyle/>
        <a:p>
          <a:endParaRPr lang="it-IT"/>
        </a:p>
      </dgm:t>
    </dgm:pt>
    <dgm:pt modelId="{84E1E1B4-9DAF-42B7-A5A8-CB44B698BE24}" type="pres">
      <dgm:prSet presAssocID="{B133F7EF-05B8-4E92-B32B-F516CDDC41B8}" presName="Name0" presStyleCnt="0">
        <dgm:presLayoutVars>
          <dgm:dir/>
          <dgm:resizeHandles val="exact"/>
        </dgm:presLayoutVars>
      </dgm:prSet>
      <dgm:spPr/>
    </dgm:pt>
    <dgm:pt modelId="{91B9A20E-4C73-4D4F-B77E-C4B68916DE2C}" type="pres">
      <dgm:prSet presAssocID="{352C1665-AD9C-4C8F-87CC-4F1D3F30B47A}" presName="node" presStyleLbl="node1" presStyleIdx="0" presStyleCnt="1">
        <dgm:presLayoutVars>
          <dgm:bulletEnabled val="1"/>
        </dgm:presLayoutVars>
      </dgm:prSet>
      <dgm:spPr/>
    </dgm:pt>
  </dgm:ptLst>
  <dgm:cxnLst>
    <dgm:cxn modelId="{36544A17-69BC-4DD5-8439-C6DABC003747}" srcId="{B133F7EF-05B8-4E92-B32B-F516CDDC41B8}" destId="{352C1665-AD9C-4C8F-87CC-4F1D3F30B47A}" srcOrd="0" destOrd="0" parTransId="{43868C08-6E6C-4726-B7D6-23D2732D2AC4}" sibTransId="{9FF30033-A727-41CD-81B1-669257015C33}"/>
    <dgm:cxn modelId="{3AC3D664-E412-44D1-983F-90C8C3ADDCA6}" type="presOf" srcId="{B133F7EF-05B8-4E92-B32B-F516CDDC41B8}" destId="{84E1E1B4-9DAF-42B7-A5A8-CB44B698BE24}" srcOrd="0" destOrd="0" presId="urn:microsoft.com/office/officeart/2005/8/layout/process1"/>
    <dgm:cxn modelId="{EF2C9248-638F-49FE-9051-A7AE11F35E31}" type="presOf" srcId="{352C1665-AD9C-4C8F-87CC-4F1D3F30B47A}" destId="{91B9A20E-4C73-4D4F-B77E-C4B68916DE2C}" srcOrd="0" destOrd="0" presId="urn:microsoft.com/office/officeart/2005/8/layout/process1"/>
    <dgm:cxn modelId="{AF408602-7C6F-4F34-973A-AA5704935DCB}" type="presParOf" srcId="{84E1E1B4-9DAF-42B7-A5A8-CB44B698BE24}" destId="{91B9A20E-4C73-4D4F-B77E-C4B68916DE2C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EF417B13-3BB8-4F6D-858C-DCA6D59D3E67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it-IT"/>
        </a:p>
      </dgm:t>
    </dgm:pt>
    <dgm:pt modelId="{DFAE0729-321A-4FE4-9CFF-1E5396E9415C}">
      <dgm:prSet/>
      <dgm:spPr/>
      <dgm:t>
        <a:bodyPr/>
        <a:lstStyle/>
        <a:p>
          <a:r>
            <a:rPr lang="it-IT"/>
            <a:t>Strumenti automatici</a:t>
          </a:r>
        </a:p>
      </dgm:t>
    </dgm:pt>
    <dgm:pt modelId="{09AF54AA-9F54-4E38-9652-F6430C10ACEA}" type="parTrans" cxnId="{68A935E0-7F12-4248-B169-2A4F4C9059C9}">
      <dgm:prSet/>
      <dgm:spPr/>
      <dgm:t>
        <a:bodyPr/>
        <a:lstStyle/>
        <a:p>
          <a:endParaRPr lang="it-IT"/>
        </a:p>
      </dgm:t>
    </dgm:pt>
    <dgm:pt modelId="{A30256B5-B75F-45C1-B9CD-5251EFF30288}" type="sibTrans" cxnId="{68A935E0-7F12-4248-B169-2A4F4C9059C9}">
      <dgm:prSet/>
      <dgm:spPr/>
      <dgm:t>
        <a:bodyPr/>
        <a:lstStyle/>
        <a:p>
          <a:endParaRPr lang="it-IT"/>
        </a:p>
      </dgm:t>
    </dgm:pt>
    <dgm:pt modelId="{F15131A8-CB17-4534-8B2B-F867BBD9E140}">
      <dgm:prSet/>
      <dgm:spPr/>
      <dgm:t>
        <a:bodyPr/>
        <a:lstStyle/>
        <a:p>
          <a:r>
            <a:rPr lang="it-IT"/>
            <a:t>Procedure manuali</a:t>
          </a:r>
        </a:p>
      </dgm:t>
    </dgm:pt>
    <dgm:pt modelId="{A13AE052-1247-4F2D-9B1A-CE07DB5B8393}" type="parTrans" cxnId="{BA5D3DD7-7EA3-49A3-B065-5968F5906874}">
      <dgm:prSet/>
      <dgm:spPr/>
      <dgm:t>
        <a:bodyPr/>
        <a:lstStyle/>
        <a:p>
          <a:endParaRPr lang="it-IT"/>
        </a:p>
      </dgm:t>
    </dgm:pt>
    <dgm:pt modelId="{AB08465E-8773-4869-9AEC-DCD71634EA5C}" type="sibTrans" cxnId="{BA5D3DD7-7EA3-49A3-B065-5968F5906874}">
      <dgm:prSet/>
      <dgm:spPr/>
      <dgm:t>
        <a:bodyPr/>
        <a:lstStyle/>
        <a:p>
          <a:endParaRPr lang="it-IT"/>
        </a:p>
      </dgm:t>
    </dgm:pt>
    <dgm:pt modelId="{5294C295-CC1C-4050-BDB2-FC22D55565CE}">
      <dgm:prSet/>
      <dgm:spPr/>
      <dgm:t>
        <a:bodyPr/>
        <a:lstStyle/>
        <a:p>
          <a:r>
            <a:rPr lang="it-IT"/>
            <a:t>Norme organizzative</a:t>
          </a:r>
        </a:p>
      </dgm:t>
    </dgm:pt>
    <dgm:pt modelId="{F5E3777C-97ED-4D17-BF50-8C544573EBC8}" type="parTrans" cxnId="{40658747-6E7B-4718-B5DE-F66E41CA7831}">
      <dgm:prSet/>
      <dgm:spPr/>
      <dgm:t>
        <a:bodyPr/>
        <a:lstStyle/>
        <a:p>
          <a:endParaRPr lang="it-IT"/>
        </a:p>
      </dgm:t>
    </dgm:pt>
    <dgm:pt modelId="{9CF02B9E-80F7-4D7C-B178-807A3549BF0D}" type="sibTrans" cxnId="{40658747-6E7B-4718-B5DE-F66E41CA7831}">
      <dgm:prSet/>
      <dgm:spPr/>
      <dgm:t>
        <a:bodyPr/>
        <a:lstStyle/>
        <a:p>
          <a:endParaRPr lang="it-IT"/>
        </a:p>
      </dgm:t>
    </dgm:pt>
    <dgm:pt modelId="{1B8C60A2-83CC-49B6-ABEA-6A6B06503BAC}">
      <dgm:prSet/>
      <dgm:spPr/>
      <dgm:t>
        <a:bodyPr/>
        <a:lstStyle/>
        <a:p>
          <a:r>
            <a:rPr lang="it-IT"/>
            <a:t>Risorse umane e materiali</a:t>
          </a:r>
        </a:p>
      </dgm:t>
    </dgm:pt>
    <dgm:pt modelId="{4882A754-1DDE-4484-941D-A81242E9CE04}" type="parTrans" cxnId="{31DDAD05-A762-49E2-A8A6-5D29DE7399A1}">
      <dgm:prSet/>
      <dgm:spPr/>
      <dgm:t>
        <a:bodyPr/>
        <a:lstStyle/>
        <a:p>
          <a:endParaRPr lang="it-IT"/>
        </a:p>
      </dgm:t>
    </dgm:pt>
    <dgm:pt modelId="{11F08688-CE44-45F2-B38D-80A70A2426DE}" type="sibTrans" cxnId="{31DDAD05-A762-49E2-A8A6-5D29DE7399A1}">
      <dgm:prSet/>
      <dgm:spPr/>
      <dgm:t>
        <a:bodyPr/>
        <a:lstStyle/>
        <a:p>
          <a:endParaRPr lang="it-IT"/>
        </a:p>
      </dgm:t>
    </dgm:pt>
    <dgm:pt modelId="{68C1F011-33E0-4A21-87AE-955145431B26}" type="pres">
      <dgm:prSet presAssocID="{EF417B13-3BB8-4F6D-858C-DCA6D59D3E67}" presName="diagram" presStyleCnt="0">
        <dgm:presLayoutVars>
          <dgm:dir/>
          <dgm:resizeHandles val="exact"/>
        </dgm:presLayoutVars>
      </dgm:prSet>
      <dgm:spPr/>
    </dgm:pt>
    <dgm:pt modelId="{3A8845A5-75D5-4503-9D7A-DA325D4EAD66}" type="pres">
      <dgm:prSet presAssocID="{DFAE0729-321A-4FE4-9CFF-1E5396E9415C}" presName="node" presStyleLbl="node1" presStyleIdx="0" presStyleCnt="4">
        <dgm:presLayoutVars>
          <dgm:bulletEnabled val="1"/>
        </dgm:presLayoutVars>
      </dgm:prSet>
      <dgm:spPr/>
    </dgm:pt>
    <dgm:pt modelId="{15D079A7-EA7B-47E9-9888-22C9E841C7A5}" type="pres">
      <dgm:prSet presAssocID="{A30256B5-B75F-45C1-B9CD-5251EFF30288}" presName="sibTrans" presStyleCnt="0"/>
      <dgm:spPr/>
    </dgm:pt>
    <dgm:pt modelId="{78C0BEA6-F5D7-4073-99B3-0805F20F226D}" type="pres">
      <dgm:prSet presAssocID="{F15131A8-CB17-4534-8B2B-F867BBD9E140}" presName="node" presStyleLbl="node1" presStyleIdx="1" presStyleCnt="4">
        <dgm:presLayoutVars>
          <dgm:bulletEnabled val="1"/>
        </dgm:presLayoutVars>
      </dgm:prSet>
      <dgm:spPr/>
    </dgm:pt>
    <dgm:pt modelId="{FA8CC622-E2C6-4D50-BF31-C290C8C3600E}" type="pres">
      <dgm:prSet presAssocID="{AB08465E-8773-4869-9AEC-DCD71634EA5C}" presName="sibTrans" presStyleCnt="0"/>
      <dgm:spPr/>
    </dgm:pt>
    <dgm:pt modelId="{847C2DCD-6677-4121-BDCE-ADDF00D89089}" type="pres">
      <dgm:prSet presAssocID="{5294C295-CC1C-4050-BDB2-FC22D55565CE}" presName="node" presStyleLbl="node1" presStyleIdx="2" presStyleCnt="4">
        <dgm:presLayoutVars>
          <dgm:bulletEnabled val="1"/>
        </dgm:presLayoutVars>
      </dgm:prSet>
      <dgm:spPr/>
    </dgm:pt>
    <dgm:pt modelId="{19D9B211-42D1-4B3B-AA57-9DF64C9DBFD3}" type="pres">
      <dgm:prSet presAssocID="{9CF02B9E-80F7-4D7C-B178-807A3549BF0D}" presName="sibTrans" presStyleCnt="0"/>
      <dgm:spPr/>
    </dgm:pt>
    <dgm:pt modelId="{6DBE3870-E7A4-4731-B970-D1BF4A9DED15}" type="pres">
      <dgm:prSet presAssocID="{1B8C60A2-83CC-49B6-ABEA-6A6B06503BAC}" presName="node" presStyleLbl="node1" presStyleIdx="3" presStyleCnt="4">
        <dgm:presLayoutVars>
          <dgm:bulletEnabled val="1"/>
        </dgm:presLayoutVars>
      </dgm:prSet>
      <dgm:spPr/>
    </dgm:pt>
  </dgm:ptLst>
  <dgm:cxnLst>
    <dgm:cxn modelId="{31DDAD05-A762-49E2-A8A6-5D29DE7399A1}" srcId="{EF417B13-3BB8-4F6D-858C-DCA6D59D3E67}" destId="{1B8C60A2-83CC-49B6-ABEA-6A6B06503BAC}" srcOrd="3" destOrd="0" parTransId="{4882A754-1DDE-4484-941D-A81242E9CE04}" sibTransId="{11F08688-CE44-45F2-B38D-80A70A2426DE}"/>
    <dgm:cxn modelId="{B8FC951A-2D71-4809-9607-B0F62CD7C0E2}" type="presOf" srcId="{1B8C60A2-83CC-49B6-ABEA-6A6B06503BAC}" destId="{6DBE3870-E7A4-4731-B970-D1BF4A9DED15}" srcOrd="0" destOrd="0" presId="urn:microsoft.com/office/officeart/2005/8/layout/default"/>
    <dgm:cxn modelId="{40658747-6E7B-4718-B5DE-F66E41CA7831}" srcId="{EF417B13-3BB8-4F6D-858C-DCA6D59D3E67}" destId="{5294C295-CC1C-4050-BDB2-FC22D55565CE}" srcOrd="2" destOrd="0" parTransId="{F5E3777C-97ED-4D17-BF50-8C544573EBC8}" sibTransId="{9CF02B9E-80F7-4D7C-B178-807A3549BF0D}"/>
    <dgm:cxn modelId="{D6436EAD-426A-4336-BC80-80CE8265BB1D}" type="presOf" srcId="{EF417B13-3BB8-4F6D-858C-DCA6D59D3E67}" destId="{68C1F011-33E0-4A21-87AE-955145431B26}" srcOrd="0" destOrd="0" presId="urn:microsoft.com/office/officeart/2005/8/layout/default"/>
    <dgm:cxn modelId="{FA51A9C5-4C8C-4EF0-A4FE-D51D28CCE809}" type="presOf" srcId="{5294C295-CC1C-4050-BDB2-FC22D55565CE}" destId="{847C2DCD-6677-4121-BDCE-ADDF00D89089}" srcOrd="0" destOrd="0" presId="urn:microsoft.com/office/officeart/2005/8/layout/default"/>
    <dgm:cxn modelId="{BA5D3DD7-7EA3-49A3-B065-5968F5906874}" srcId="{EF417B13-3BB8-4F6D-858C-DCA6D59D3E67}" destId="{F15131A8-CB17-4534-8B2B-F867BBD9E140}" srcOrd="1" destOrd="0" parTransId="{A13AE052-1247-4F2D-9B1A-CE07DB5B8393}" sibTransId="{AB08465E-8773-4869-9AEC-DCD71634EA5C}"/>
    <dgm:cxn modelId="{68A935E0-7F12-4248-B169-2A4F4C9059C9}" srcId="{EF417B13-3BB8-4F6D-858C-DCA6D59D3E67}" destId="{DFAE0729-321A-4FE4-9CFF-1E5396E9415C}" srcOrd="0" destOrd="0" parTransId="{09AF54AA-9F54-4E38-9652-F6430C10ACEA}" sibTransId="{A30256B5-B75F-45C1-B9CD-5251EFF30288}"/>
    <dgm:cxn modelId="{EF9D73F6-92BA-4BFB-B1E6-2CF6875AFB7A}" type="presOf" srcId="{DFAE0729-321A-4FE4-9CFF-1E5396E9415C}" destId="{3A8845A5-75D5-4503-9D7A-DA325D4EAD66}" srcOrd="0" destOrd="0" presId="urn:microsoft.com/office/officeart/2005/8/layout/default"/>
    <dgm:cxn modelId="{FE8C5AFF-6B15-439F-BED2-92FBE548E5BC}" type="presOf" srcId="{F15131A8-CB17-4534-8B2B-F867BBD9E140}" destId="{78C0BEA6-F5D7-4073-99B3-0805F20F226D}" srcOrd="0" destOrd="0" presId="urn:microsoft.com/office/officeart/2005/8/layout/default"/>
    <dgm:cxn modelId="{14F092F5-38A0-4E31-9B9D-872A1D078657}" type="presParOf" srcId="{68C1F011-33E0-4A21-87AE-955145431B26}" destId="{3A8845A5-75D5-4503-9D7A-DA325D4EAD66}" srcOrd="0" destOrd="0" presId="urn:microsoft.com/office/officeart/2005/8/layout/default"/>
    <dgm:cxn modelId="{2D57892E-922A-4223-A43D-FE6E936196AC}" type="presParOf" srcId="{68C1F011-33E0-4A21-87AE-955145431B26}" destId="{15D079A7-EA7B-47E9-9888-22C9E841C7A5}" srcOrd="1" destOrd="0" presId="urn:microsoft.com/office/officeart/2005/8/layout/default"/>
    <dgm:cxn modelId="{A791F0F5-7156-43F7-BCAE-FA970792CA28}" type="presParOf" srcId="{68C1F011-33E0-4A21-87AE-955145431B26}" destId="{78C0BEA6-F5D7-4073-99B3-0805F20F226D}" srcOrd="2" destOrd="0" presId="urn:microsoft.com/office/officeart/2005/8/layout/default"/>
    <dgm:cxn modelId="{68DB2B22-2114-4D62-8B73-2F446C02B6D6}" type="presParOf" srcId="{68C1F011-33E0-4A21-87AE-955145431B26}" destId="{FA8CC622-E2C6-4D50-BF31-C290C8C3600E}" srcOrd="3" destOrd="0" presId="urn:microsoft.com/office/officeart/2005/8/layout/default"/>
    <dgm:cxn modelId="{C0A25731-CFD4-4CBC-AE76-901B37C9F5FC}" type="presParOf" srcId="{68C1F011-33E0-4A21-87AE-955145431B26}" destId="{847C2DCD-6677-4121-BDCE-ADDF00D89089}" srcOrd="4" destOrd="0" presId="urn:microsoft.com/office/officeart/2005/8/layout/default"/>
    <dgm:cxn modelId="{D828C49B-4238-4267-991C-0C85431E6611}" type="presParOf" srcId="{68C1F011-33E0-4A21-87AE-955145431B26}" destId="{19D9B211-42D1-4B3B-AA57-9DF64C9DBFD3}" srcOrd="5" destOrd="0" presId="urn:microsoft.com/office/officeart/2005/8/layout/default"/>
    <dgm:cxn modelId="{BBE21F13-56C6-4A50-A079-C986FE1F971E}" type="presParOf" srcId="{68C1F011-33E0-4A21-87AE-955145431B26}" destId="{6DBE3870-E7A4-4731-B970-D1BF4A9DED15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0A73DB54-B3A5-4229-9B8A-097407B65A40}" type="doc">
      <dgm:prSet loTypeId="urn:microsoft.com/office/officeart/2005/8/layout/default" loCatId="list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it-IT"/>
        </a:p>
      </dgm:t>
    </dgm:pt>
    <dgm:pt modelId="{1CF6AE76-9B5D-4586-8FD5-C546D8E30445}">
      <dgm:prSet/>
      <dgm:spPr/>
      <dgm:t>
        <a:bodyPr/>
        <a:lstStyle/>
        <a:p>
          <a:r>
            <a:rPr lang="it-IT"/>
            <a:t>Gestione delle informazioni rilevanti per un'organizzazione</a:t>
          </a:r>
        </a:p>
      </dgm:t>
    </dgm:pt>
    <dgm:pt modelId="{ABC6B002-AE80-4B1A-84F2-87D1D96A1700}" type="parTrans" cxnId="{FF7A946E-590F-4CB6-8024-77D3329083F9}">
      <dgm:prSet/>
      <dgm:spPr/>
      <dgm:t>
        <a:bodyPr/>
        <a:lstStyle/>
        <a:p>
          <a:endParaRPr lang="it-IT"/>
        </a:p>
      </dgm:t>
    </dgm:pt>
    <dgm:pt modelId="{8C2CAA61-C45A-421B-9C32-82438B230DA2}" type="sibTrans" cxnId="{FF7A946E-590F-4CB6-8024-77D3329083F9}">
      <dgm:prSet/>
      <dgm:spPr/>
      <dgm:t>
        <a:bodyPr/>
        <a:lstStyle/>
        <a:p>
          <a:endParaRPr lang="it-IT"/>
        </a:p>
      </dgm:t>
    </dgm:pt>
    <dgm:pt modelId="{227A2F9A-F3FD-44FE-A87F-B8EC8767F387}" type="pres">
      <dgm:prSet presAssocID="{0A73DB54-B3A5-4229-9B8A-097407B65A40}" presName="diagram" presStyleCnt="0">
        <dgm:presLayoutVars>
          <dgm:dir/>
          <dgm:resizeHandles val="exact"/>
        </dgm:presLayoutVars>
      </dgm:prSet>
      <dgm:spPr/>
    </dgm:pt>
    <dgm:pt modelId="{CAF12B73-86AA-4977-AB94-A41E48F747F4}" type="pres">
      <dgm:prSet presAssocID="{1CF6AE76-9B5D-4586-8FD5-C546D8E30445}" presName="node" presStyleLbl="node1" presStyleIdx="0" presStyleCnt="1">
        <dgm:presLayoutVars>
          <dgm:bulletEnabled val="1"/>
        </dgm:presLayoutVars>
      </dgm:prSet>
      <dgm:spPr/>
    </dgm:pt>
  </dgm:ptLst>
  <dgm:cxnLst>
    <dgm:cxn modelId="{2176E135-58B5-4937-825B-D984B38F45FF}" type="presOf" srcId="{1CF6AE76-9B5D-4586-8FD5-C546D8E30445}" destId="{CAF12B73-86AA-4977-AB94-A41E48F747F4}" srcOrd="0" destOrd="0" presId="urn:microsoft.com/office/officeart/2005/8/layout/default"/>
    <dgm:cxn modelId="{FF7A946E-590F-4CB6-8024-77D3329083F9}" srcId="{0A73DB54-B3A5-4229-9B8A-097407B65A40}" destId="{1CF6AE76-9B5D-4586-8FD5-C546D8E30445}" srcOrd="0" destOrd="0" parTransId="{ABC6B002-AE80-4B1A-84F2-87D1D96A1700}" sibTransId="{8C2CAA61-C45A-421B-9C32-82438B230DA2}"/>
    <dgm:cxn modelId="{E595DEEB-9F22-4E39-9929-2C89885D8A2B}" type="presOf" srcId="{0A73DB54-B3A5-4229-9B8A-097407B65A40}" destId="{227A2F9A-F3FD-44FE-A87F-B8EC8767F387}" srcOrd="0" destOrd="0" presId="urn:microsoft.com/office/officeart/2005/8/layout/default"/>
    <dgm:cxn modelId="{3162B6B3-5D64-434D-8364-C77191937F7E}" type="presParOf" srcId="{227A2F9A-F3FD-44FE-A87F-B8EC8767F387}" destId="{CAF12B73-86AA-4977-AB94-A41E48F747F4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8D1E636C-155C-4E8A-A0A3-CC2BE8B28FAC}" type="doc">
      <dgm:prSet loTypeId="urn:microsoft.com/office/officeart/2005/8/layout/process1" loCatId="process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it-IT"/>
        </a:p>
      </dgm:t>
    </dgm:pt>
    <dgm:pt modelId="{CDFBDF06-889B-410A-B02E-09B03118DF2D}">
      <dgm:prSet/>
      <dgm:spPr/>
      <dgm:t>
        <a:bodyPr/>
        <a:lstStyle/>
        <a:p>
          <a:r>
            <a:rPr lang="it-IT" dirty="0"/>
            <a:t>Strumenti informatici utilizzati per il trattamento automatico delle informazioni al fine di agevolare le funzioni del suo sistema informativo</a:t>
          </a:r>
        </a:p>
      </dgm:t>
    </dgm:pt>
    <dgm:pt modelId="{E4C94427-432F-43EF-8455-CC71A8BAF8A2}" type="parTrans" cxnId="{06A543B7-80F8-417D-84F4-90DE00BCC7BC}">
      <dgm:prSet/>
      <dgm:spPr/>
      <dgm:t>
        <a:bodyPr/>
        <a:lstStyle/>
        <a:p>
          <a:endParaRPr lang="it-IT"/>
        </a:p>
      </dgm:t>
    </dgm:pt>
    <dgm:pt modelId="{5A6F12B4-189C-49CA-90DA-29FA1197618E}" type="sibTrans" cxnId="{06A543B7-80F8-417D-84F4-90DE00BCC7BC}">
      <dgm:prSet/>
      <dgm:spPr/>
      <dgm:t>
        <a:bodyPr/>
        <a:lstStyle/>
        <a:p>
          <a:endParaRPr lang="it-IT"/>
        </a:p>
      </dgm:t>
    </dgm:pt>
    <dgm:pt modelId="{BEA03858-F94A-440A-AB8A-65C8ED268E88}" type="pres">
      <dgm:prSet presAssocID="{8D1E636C-155C-4E8A-A0A3-CC2BE8B28FAC}" presName="Name0" presStyleCnt="0">
        <dgm:presLayoutVars>
          <dgm:dir/>
          <dgm:resizeHandles val="exact"/>
        </dgm:presLayoutVars>
      </dgm:prSet>
      <dgm:spPr/>
    </dgm:pt>
    <dgm:pt modelId="{EA8A74C0-F488-4E36-8D13-84CE78F23843}" type="pres">
      <dgm:prSet presAssocID="{CDFBDF06-889B-410A-B02E-09B03118DF2D}" presName="node" presStyleLbl="node1" presStyleIdx="0" presStyleCnt="1">
        <dgm:presLayoutVars>
          <dgm:bulletEnabled val="1"/>
        </dgm:presLayoutVars>
      </dgm:prSet>
      <dgm:spPr/>
    </dgm:pt>
  </dgm:ptLst>
  <dgm:cxnLst>
    <dgm:cxn modelId="{E51F2326-7CBB-4DBF-A731-710E9A7F8A14}" type="presOf" srcId="{8D1E636C-155C-4E8A-A0A3-CC2BE8B28FAC}" destId="{BEA03858-F94A-440A-AB8A-65C8ED268E88}" srcOrd="0" destOrd="0" presId="urn:microsoft.com/office/officeart/2005/8/layout/process1"/>
    <dgm:cxn modelId="{3DE86F80-04A1-4F74-A3CC-9E5345445C40}" type="presOf" srcId="{CDFBDF06-889B-410A-B02E-09B03118DF2D}" destId="{EA8A74C0-F488-4E36-8D13-84CE78F23843}" srcOrd="0" destOrd="0" presId="urn:microsoft.com/office/officeart/2005/8/layout/process1"/>
    <dgm:cxn modelId="{06A543B7-80F8-417D-84F4-90DE00BCC7BC}" srcId="{8D1E636C-155C-4E8A-A0A3-CC2BE8B28FAC}" destId="{CDFBDF06-889B-410A-B02E-09B03118DF2D}" srcOrd="0" destOrd="0" parTransId="{E4C94427-432F-43EF-8455-CC71A8BAF8A2}" sibTransId="{5A6F12B4-189C-49CA-90DA-29FA1197618E}"/>
    <dgm:cxn modelId="{060394C4-9B32-4A91-9C41-691899443840}" type="presParOf" srcId="{BEA03858-F94A-440A-AB8A-65C8ED268E88}" destId="{EA8A74C0-F488-4E36-8D13-84CE78F2384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1B162014-E3DA-4ADD-A267-04B0742BDAB1}" type="doc">
      <dgm:prSet loTypeId="urn:microsoft.com/office/officeart/2005/8/layout/process1" loCatId="process" qsTypeId="urn:microsoft.com/office/officeart/2005/8/quickstyle/simple2" qsCatId="simple" csTypeId="urn:microsoft.com/office/officeart/2005/8/colors/accent1_1" csCatId="accent1"/>
      <dgm:spPr/>
      <dgm:t>
        <a:bodyPr/>
        <a:lstStyle/>
        <a:p>
          <a:endParaRPr lang="it-IT"/>
        </a:p>
      </dgm:t>
    </dgm:pt>
    <dgm:pt modelId="{A88280DD-6FB4-48B6-9082-5013ABAD7857}">
      <dgm:prSet/>
      <dgm:spPr/>
      <dgm:t>
        <a:bodyPr/>
        <a:lstStyle/>
        <a:p>
          <a:r>
            <a:rPr lang="it-IT" dirty="0"/>
            <a:t>Descrizione elementare di una cosa</a:t>
          </a:r>
        </a:p>
      </dgm:t>
    </dgm:pt>
    <dgm:pt modelId="{07EF4151-630C-4833-BF51-5A25187D91DF}" type="parTrans" cxnId="{F421CCE0-F5CF-4E7D-B78F-A24DA77881F3}">
      <dgm:prSet/>
      <dgm:spPr/>
      <dgm:t>
        <a:bodyPr/>
        <a:lstStyle/>
        <a:p>
          <a:endParaRPr lang="it-IT"/>
        </a:p>
      </dgm:t>
    </dgm:pt>
    <dgm:pt modelId="{C2ED7753-7AED-4F6A-8E52-07A44F106943}" type="sibTrans" cxnId="{F421CCE0-F5CF-4E7D-B78F-A24DA77881F3}">
      <dgm:prSet/>
      <dgm:spPr/>
      <dgm:t>
        <a:bodyPr/>
        <a:lstStyle/>
        <a:p>
          <a:endParaRPr lang="it-IT"/>
        </a:p>
      </dgm:t>
    </dgm:pt>
    <dgm:pt modelId="{EE53CE91-5A4B-4B9E-A7DE-E3497327C45F}" type="pres">
      <dgm:prSet presAssocID="{1B162014-E3DA-4ADD-A267-04B0742BDAB1}" presName="Name0" presStyleCnt="0">
        <dgm:presLayoutVars>
          <dgm:dir/>
          <dgm:resizeHandles val="exact"/>
        </dgm:presLayoutVars>
      </dgm:prSet>
      <dgm:spPr/>
    </dgm:pt>
    <dgm:pt modelId="{1A10BB85-120E-443C-BF20-4B34D4FE53B0}" type="pres">
      <dgm:prSet presAssocID="{A88280DD-6FB4-48B6-9082-5013ABAD7857}" presName="node" presStyleLbl="node1" presStyleIdx="0" presStyleCnt="1">
        <dgm:presLayoutVars>
          <dgm:bulletEnabled val="1"/>
        </dgm:presLayoutVars>
      </dgm:prSet>
      <dgm:spPr/>
    </dgm:pt>
  </dgm:ptLst>
  <dgm:cxnLst>
    <dgm:cxn modelId="{163CE04A-A739-4D94-BEE6-1061D3FD741C}" type="presOf" srcId="{1B162014-E3DA-4ADD-A267-04B0742BDAB1}" destId="{EE53CE91-5A4B-4B9E-A7DE-E3497327C45F}" srcOrd="0" destOrd="0" presId="urn:microsoft.com/office/officeart/2005/8/layout/process1"/>
    <dgm:cxn modelId="{9B7853DF-736D-4B5F-A175-90CEE5BAA2AD}" type="presOf" srcId="{A88280DD-6FB4-48B6-9082-5013ABAD7857}" destId="{1A10BB85-120E-443C-BF20-4B34D4FE53B0}" srcOrd="0" destOrd="0" presId="urn:microsoft.com/office/officeart/2005/8/layout/process1"/>
    <dgm:cxn modelId="{F421CCE0-F5CF-4E7D-B78F-A24DA77881F3}" srcId="{1B162014-E3DA-4ADD-A267-04B0742BDAB1}" destId="{A88280DD-6FB4-48B6-9082-5013ABAD7857}" srcOrd="0" destOrd="0" parTransId="{07EF4151-630C-4833-BF51-5A25187D91DF}" sibTransId="{C2ED7753-7AED-4F6A-8E52-07A44F106943}"/>
    <dgm:cxn modelId="{45373D94-887C-4CE0-9622-3F9ED6BBF83E}" type="presParOf" srcId="{EE53CE91-5A4B-4B9E-A7DE-E3497327C45F}" destId="{1A10BB85-120E-443C-BF20-4B34D4FE53B0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E296A748-72E2-4A25-9DC8-88AB2B7607CF}" type="doc">
      <dgm:prSet loTypeId="urn:microsoft.com/office/officeart/2005/8/layout/process1" loCatId="process" qsTypeId="urn:microsoft.com/office/officeart/2005/8/quickstyle/simple4" qsCatId="simple" csTypeId="urn:microsoft.com/office/officeart/2005/8/colors/accent3_2" csCatId="accent3"/>
      <dgm:spPr/>
      <dgm:t>
        <a:bodyPr/>
        <a:lstStyle/>
        <a:p>
          <a:endParaRPr lang="it-IT"/>
        </a:p>
      </dgm:t>
    </dgm:pt>
    <dgm:pt modelId="{1B6B7C38-5C9B-4C59-BAED-4DD9F5F4F90C}">
      <dgm:prSet/>
      <dgm:spPr/>
      <dgm:t>
        <a:bodyPr/>
        <a:lstStyle/>
        <a:p>
          <a:r>
            <a:rPr lang="it-IT"/>
            <a:t>Codificare in vari modi i fatti ritenuti importanti</a:t>
          </a:r>
        </a:p>
      </dgm:t>
    </dgm:pt>
    <dgm:pt modelId="{8E5BF9E6-E3E3-40BE-B90E-6FF8F7482733}" type="parTrans" cxnId="{814096F6-6EC2-4D07-A36A-BCA89ECC7631}">
      <dgm:prSet/>
      <dgm:spPr/>
      <dgm:t>
        <a:bodyPr/>
        <a:lstStyle/>
        <a:p>
          <a:endParaRPr lang="it-IT"/>
        </a:p>
      </dgm:t>
    </dgm:pt>
    <dgm:pt modelId="{B8F99435-6863-4223-946B-A4C8FF96E82D}" type="sibTrans" cxnId="{814096F6-6EC2-4D07-A36A-BCA89ECC7631}">
      <dgm:prSet/>
      <dgm:spPr/>
      <dgm:t>
        <a:bodyPr/>
        <a:lstStyle/>
        <a:p>
          <a:endParaRPr lang="it-IT"/>
        </a:p>
      </dgm:t>
    </dgm:pt>
    <dgm:pt modelId="{2978AE53-CF33-4C89-95B3-68C7F0EB7212}" type="pres">
      <dgm:prSet presAssocID="{E296A748-72E2-4A25-9DC8-88AB2B7607CF}" presName="Name0" presStyleCnt="0">
        <dgm:presLayoutVars>
          <dgm:dir/>
          <dgm:resizeHandles val="exact"/>
        </dgm:presLayoutVars>
      </dgm:prSet>
      <dgm:spPr/>
    </dgm:pt>
    <dgm:pt modelId="{8B62ABCE-A692-45EF-850F-BC56035BD43A}" type="pres">
      <dgm:prSet presAssocID="{1B6B7C38-5C9B-4C59-BAED-4DD9F5F4F90C}" presName="node" presStyleLbl="node1" presStyleIdx="0" presStyleCnt="1">
        <dgm:presLayoutVars>
          <dgm:bulletEnabled val="1"/>
        </dgm:presLayoutVars>
      </dgm:prSet>
      <dgm:spPr/>
    </dgm:pt>
  </dgm:ptLst>
  <dgm:cxnLst>
    <dgm:cxn modelId="{B5F86B18-11A5-411B-BCE8-508C89272365}" type="presOf" srcId="{1B6B7C38-5C9B-4C59-BAED-4DD9F5F4F90C}" destId="{8B62ABCE-A692-45EF-850F-BC56035BD43A}" srcOrd="0" destOrd="0" presId="urn:microsoft.com/office/officeart/2005/8/layout/process1"/>
    <dgm:cxn modelId="{4E51D364-6488-4430-A9D6-B748F1CBFF78}" type="presOf" srcId="{E296A748-72E2-4A25-9DC8-88AB2B7607CF}" destId="{2978AE53-CF33-4C89-95B3-68C7F0EB7212}" srcOrd="0" destOrd="0" presId="urn:microsoft.com/office/officeart/2005/8/layout/process1"/>
    <dgm:cxn modelId="{814096F6-6EC2-4D07-A36A-BCA89ECC7631}" srcId="{E296A748-72E2-4A25-9DC8-88AB2B7607CF}" destId="{1B6B7C38-5C9B-4C59-BAED-4DD9F5F4F90C}" srcOrd="0" destOrd="0" parTransId="{8E5BF9E6-E3E3-40BE-B90E-6FF8F7482733}" sibTransId="{B8F99435-6863-4223-946B-A4C8FF96E82D}"/>
    <dgm:cxn modelId="{849C7BA3-A71C-4A96-B2BE-E1ED32CB01BB}" type="presParOf" srcId="{2978AE53-CF33-4C89-95B3-68C7F0EB7212}" destId="{8B62ABCE-A692-45EF-850F-BC56035BD43A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F3D58605-C3B6-4CD5-B234-B103F00BBB3C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it-IT"/>
        </a:p>
      </dgm:t>
    </dgm:pt>
    <dgm:pt modelId="{E59733B2-4BFE-4CD3-8A78-C95D5EB31C82}">
      <dgm:prSet/>
      <dgm:spPr/>
      <dgm:t>
        <a:bodyPr/>
        <a:lstStyle/>
        <a:p>
          <a:r>
            <a:rPr lang="it-IT" dirty="0"/>
            <a:t>Chiave di interpretazione dei dati, ovvero il significato che si attribuisce al dato per ricavare l'informazione da esso completata</a:t>
          </a:r>
        </a:p>
      </dgm:t>
    </dgm:pt>
    <dgm:pt modelId="{731125C2-DAD7-4291-9600-FB679D882BB8}" type="parTrans" cxnId="{0AEEC2D9-A824-49CC-A5A1-DC32C5BF0523}">
      <dgm:prSet/>
      <dgm:spPr/>
      <dgm:t>
        <a:bodyPr/>
        <a:lstStyle/>
        <a:p>
          <a:endParaRPr lang="it-IT"/>
        </a:p>
      </dgm:t>
    </dgm:pt>
    <dgm:pt modelId="{684EEC1D-616B-4439-B1BB-69E7D93BCB0D}" type="sibTrans" cxnId="{0AEEC2D9-A824-49CC-A5A1-DC32C5BF0523}">
      <dgm:prSet/>
      <dgm:spPr/>
      <dgm:t>
        <a:bodyPr/>
        <a:lstStyle/>
        <a:p>
          <a:endParaRPr lang="it-IT"/>
        </a:p>
      </dgm:t>
    </dgm:pt>
    <dgm:pt modelId="{6BF441BC-6855-415A-88EF-0FC0BE5F56C4}" type="pres">
      <dgm:prSet presAssocID="{F3D58605-C3B6-4CD5-B234-B103F00BBB3C}" presName="Name0" presStyleCnt="0">
        <dgm:presLayoutVars>
          <dgm:dir/>
          <dgm:resizeHandles val="exact"/>
        </dgm:presLayoutVars>
      </dgm:prSet>
      <dgm:spPr/>
    </dgm:pt>
    <dgm:pt modelId="{7E155B2E-9540-4D67-85C6-235B02D088DC}" type="pres">
      <dgm:prSet presAssocID="{E59733B2-4BFE-4CD3-8A78-C95D5EB31C82}" presName="node" presStyleLbl="node1" presStyleIdx="0" presStyleCnt="1">
        <dgm:presLayoutVars>
          <dgm:bulletEnabled val="1"/>
        </dgm:presLayoutVars>
      </dgm:prSet>
      <dgm:spPr/>
    </dgm:pt>
  </dgm:ptLst>
  <dgm:cxnLst>
    <dgm:cxn modelId="{245FD406-5CD4-4BAA-9B74-743105F5CBCE}" type="presOf" srcId="{F3D58605-C3B6-4CD5-B234-B103F00BBB3C}" destId="{6BF441BC-6855-415A-88EF-0FC0BE5F56C4}" srcOrd="0" destOrd="0" presId="urn:microsoft.com/office/officeart/2005/8/layout/process1"/>
    <dgm:cxn modelId="{F4B191CD-1A99-4261-B353-A574B3CBD1C1}" type="presOf" srcId="{E59733B2-4BFE-4CD3-8A78-C95D5EB31C82}" destId="{7E155B2E-9540-4D67-85C6-235B02D088DC}" srcOrd="0" destOrd="0" presId="urn:microsoft.com/office/officeart/2005/8/layout/process1"/>
    <dgm:cxn modelId="{0AEEC2D9-A824-49CC-A5A1-DC32C5BF0523}" srcId="{F3D58605-C3B6-4CD5-B234-B103F00BBB3C}" destId="{E59733B2-4BFE-4CD3-8A78-C95D5EB31C82}" srcOrd="0" destOrd="0" parTransId="{731125C2-DAD7-4291-9600-FB679D882BB8}" sibTransId="{684EEC1D-616B-4439-B1BB-69E7D93BCB0D}"/>
    <dgm:cxn modelId="{E383DB60-8615-4534-A1C7-0BC790AC5E55}" type="presParOf" srcId="{6BF441BC-6855-415A-88EF-0FC0BE5F56C4}" destId="{7E155B2E-9540-4D67-85C6-235B02D088DC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2CEB8FF6-6013-4653-9B99-B2E659AE7CD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it-IT"/>
        </a:p>
      </dgm:t>
    </dgm:pt>
    <dgm:pt modelId="{5969ABE3-E37F-4BCD-BAD6-0B89C3BE5080}">
      <dgm:prSet/>
      <dgm:spPr/>
      <dgm:t>
        <a:bodyPr/>
        <a:lstStyle/>
        <a:p>
          <a:r>
            <a:rPr lang="it-IT"/>
            <a:t>Insieme dei valori assunti da uno schema in un certo istante di tempo</a:t>
          </a:r>
        </a:p>
      </dgm:t>
    </dgm:pt>
    <dgm:pt modelId="{A834FA1E-EA7E-4EBD-A8BF-45C706FBB37E}" type="parTrans" cxnId="{06AB9CC0-1F73-4408-A3AE-0D2ED3B769C6}">
      <dgm:prSet/>
      <dgm:spPr/>
      <dgm:t>
        <a:bodyPr/>
        <a:lstStyle/>
        <a:p>
          <a:endParaRPr lang="it-IT"/>
        </a:p>
      </dgm:t>
    </dgm:pt>
    <dgm:pt modelId="{B0E5E1A1-B040-490D-97B1-1544A72520F8}" type="sibTrans" cxnId="{06AB9CC0-1F73-4408-A3AE-0D2ED3B769C6}">
      <dgm:prSet/>
      <dgm:spPr/>
      <dgm:t>
        <a:bodyPr/>
        <a:lstStyle/>
        <a:p>
          <a:endParaRPr lang="it-IT"/>
        </a:p>
      </dgm:t>
    </dgm:pt>
    <dgm:pt modelId="{9C04A12B-B680-4E68-A22D-A850482710AE}" type="pres">
      <dgm:prSet presAssocID="{2CEB8FF6-6013-4653-9B99-B2E659AE7CD0}" presName="Name0" presStyleCnt="0">
        <dgm:presLayoutVars>
          <dgm:dir/>
          <dgm:resizeHandles val="exact"/>
        </dgm:presLayoutVars>
      </dgm:prSet>
      <dgm:spPr/>
    </dgm:pt>
    <dgm:pt modelId="{AF10BA24-F64B-4890-B86C-272F8E4E6A9D}" type="pres">
      <dgm:prSet presAssocID="{5969ABE3-E37F-4BCD-BAD6-0B89C3BE5080}" presName="node" presStyleLbl="node1" presStyleIdx="0" presStyleCnt="1">
        <dgm:presLayoutVars>
          <dgm:bulletEnabled val="1"/>
        </dgm:presLayoutVars>
      </dgm:prSet>
      <dgm:spPr/>
    </dgm:pt>
  </dgm:ptLst>
  <dgm:cxnLst>
    <dgm:cxn modelId="{0A200D37-40E4-4EE3-8D27-129BAC0B2BC5}" type="presOf" srcId="{2CEB8FF6-6013-4653-9B99-B2E659AE7CD0}" destId="{9C04A12B-B680-4E68-A22D-A850482710AE}" srcOrd="0" destOrd="0" presId="urn:microsoft.com/office/officeart/2005/8/layout/process1"/>
    <dgm:cxn modelId="{6662E963-EC0A-4505-B0AA-1D2565AD5496}" type="presOf" srcId="{5969ABE3-E37F-4BCD-BAD6-0B89C3BE5080}" destId="{AF10BA24-F64B-4890-B86C-272F8E4E6A9D}" srcOrd="0" destOrd="0" presId="urn:microsoft.com/office/officeart/2005/8/layout/process1"/>
    <dgm:cxn modelId="{06AB9CC0-1F73-4408-A3AE-0D2ED3B769C6}" srcId="{2CEB8FF6-6013-4653-9B99-B2E659AE7CD0}" destId="{5969ABE3-E37F-4BCD-BAD6-0B89C3BE5080}" srcOrd="0" destOrd="0" parTransId="{A834FA1E-EA7E-4EBD-A8BF-45C706FBB37E}" sibTransId="{B0E5E1A1-B040-490D-97B1-1544A72520F8}"/>
    <dgm:cxn modelId="{C99CE4A5-94EE-4BDA-888E-845250499D4B}" type="presParOf" srcId="{9C04A12B-B680-4E68-A22D-A850482710AE}" destId="{AF10BA24-F64B-4890-B86C-272F8E4E6A9D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28F599E8-00D0-4E41-8AF0-9EB3B15D9A8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it-IT"/>
        </a:p>
      </dgm:t>
    </dgm:pt>
    <dgm:pt modelId="{E1822F38-8E44-43B7-B386-97CD4D254B64}">
      <dgm:prSet/>
      <dgm:spPr/>
      <dgm:t>
        <a:bodyPr/>
        <a:lstStyle/>
        <a:p>
          <a:r>
            <a:rPr lang="it-IT"/>
            <a:t>Intensionale (schema)</a:t>
          </a:r>
        </a:p>
      </dgm:t>
    </dgm:pt>
    <dgm:pt modelId="{68E32B22-7038-4275-B24A-0A87691ED24D}" type="parTrans" cxnId="{956741DC-FF51-40E5-B4B0-D9E1B0F77C85}">
      <dgm:prSet/>
      <dgm:spPr/>
      <dgm:t>
        <a:bodyPr/>
        <a:lstStyle/>
        <a:p>
          <a:endParaRPr lang="it-IT"/>
        </a:p>
      </dgm:t>
    </dgm:pt>
    <dgm:pt modelId="{EED7B095-9BA5-4EF3-A222-3ACFBC77114F}" type="sibTrans" cxnId="{956741DC-FF51-40E5-B4B0-D9E1B0F77C85}">
      <dgm:prSet/>
      <dgm:spPr/>
      <dgm:t>
        <a:bodyPr/>
        <a:lstStyle/>
        <a:p>
          <a:endParaRPr lang="it-IT"/>
        </a:p>
      </dgm:t>
    </dgm:pt>
    <dgm:pt modelId="{5F57ABA2-304B-460D-A61D-7EBE0D47A7F2}">
      <dgm:prSet/>
      <dgm:spPr/>
      <dgm:t>
        <a:bodyPr/>
        <a:lstStyle/>
        <a:p>
          <a:r>
            <a:rPr lang="it-IT"/>
            <a:t>Contenuto informativo dei dati</a:t>
          </a:r>
        </a:p>
      </dgm:t>
    </dgm:pt>
    <dgm:pt modelId="{7B009A9D-6FAA-41FD-8BFF-0D0B0787CE31}" type="parTrans" cxnId="{3D287716-A053-4E30-973A-77720391FCA2}">
      <dgm:prSet/>
      <dgm:spPr/>
      <dgm:t>
        <a:bodyPr/>
        <a:lstStyle/>
        <a:p>
          <a:endParaRPr lang="it-IT"/>
        </a:p>
      </dgm:t>
    </dgm:pt>
    <dgm:pt modelId="{1268A6C3-B245-41BB-82C9-D273B176D91E}" type="sibTrans" cxnId="{3D287716-A053-4E30-973A-77720391FCA2}">
      <dgm:prSet/>
      <dgm:spPr/>
      <dgm:t>
        <a:bodyPr/>
        <a:lstStyle/>
        <a:p>
          <a:endParaRPr lang="it-IT"/>
        </a:p>
      </dgm:t>
    </dgm:pt>
    <dgm:pt modelId="{C89987AE-58F9-4FA8-AD50-C8206D716C39}" type="pres">
      <dgm:prSet presAssocID="{28F599E8-00D0-4E41-8AF0-9EB3B15D9A8F}" presName="linear" presStyleCnt="0">
        <dgm:presLayoutVars>
          <dgm:animLvl val="lvl"/>
          <dgm:resizeHandles val="exact"/>
        </dgm:presLayoutVars>
      </dgm:prSet>
      <dgm:spPr/>
    </dgm:pt>
    <dgm:pt modelId="{A9BC33FD-5A96-4142-AD29-6E5EB9FC4B3D}" type="pres">
      <dgm:prSet presAssocID="{E1822F38-8E44-43B7-B386-97CD4D254B64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89221A93-124E-440C-8314-021EED4CF03A}" type="pres">
      <dgm:prSet presAssocID="{E1822F38-8E44-43B7-B386-97CD4D254B6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3D287716-A053-4E30-973A-77720391FCA2}" srcId="{E1822F38-8E44-43B7-B386-97CD4D254B64}" destId="{5F57ABA2-304B-460D-A61D-7EBE0D47A7F2}" srcOrd="0" destOrd="0" parTransId="{7B009A9D-6FAA-41FD-8BFF-0D0B0787CE31}" sibTransId="{1268A6C3-B245-41BB-82C9-D273B176D91E}"/>
    <dgm:cxn modelId="{C4E03389-F6D2-481A-AB9F-E3A11BB6BD2F}" type="presOf" srcId="{5F57ABA2-304B-460D-A61D-7EBE0D47A7F2}" destId="{89221A93-124E-440C-8314-021EED4CF03A}" srcOrd="0" destOrd="0" presId="urn:microsoft.com/office/officeart/2005/8/layout/vList2"/>
    <dgm:cxn modelId="{B322A095-9FAF-4605-861E-80F616BCFB35}" type="presOf" srcId="{E1822F38-8E44-43B7-B386-97CD4D254B64}" destId="{A9BC33FD-5A96-4142-AD29-6E5EB9FC4B3D}" srcOrd="0" destOrd="0" presId="urn:microsoft.com/office/officeart/2005/8/layout/vList2"/>
    <dgm:cxn modelId="{956741DC-FF51-40E5-B4B0-D9E1B0F77C85}" srcId="{28F599E8-00D0-4E41-8AF0-9EB3B15D9A8F}" destId="{E1822F38-8E44-43B7-B386-97CD4D254B64}" srcOrd="0" destOrd="0" parTransId="{68E32B22-7038-4275-B24A-0A87691ED24D}" sibTransId="{EED7B095-9BA5-4EF3-A222-3ACFBC77114F}"/>
    <dgm:cxn modelId="{67E26AFB-D321-4A64-89A0-1F7A19B87D0F}" type="presOf" srcId="{28F599E8-00D0-4E41-8AF0-9EB3B15D9A8F}" destId="{C89987AE-58F9-4FA8-AD50-C8206D716C39}" srcOrd="0" destOrd="0" presId="urn:microsoft.com/office/officeart/2005/8/layout/vList2"/>
    <dgm:cxn modelId="{C56FFDBD-7982-4BF0-8967-DD17E5DB9B25}" type="presParOf" srcId="{C89987AE-58F9-4FA8-AD50-C8206D716C39}" destId="{A9BC33FD-5A96-4142-AD29-6E5EB9FC4B3D}" srcOrd="0" destOrd="0" presId="urn:microsoft.com/office/officeart/2005/8/layout/vList2"/>
    <dgm:cxn modelId="{F76621AF-66AE-42DF-810A-51F69C0A87EE}" type="presParOf" srcId="{C89987AE-58F9-4FA8-AD50-C8206D716C39}" destId="{89221A93-124E-440C-8314-021EED4CF03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47E4AE1A-31C3-427E-9877-4B7016A2C0B0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it-IT"/>
        </a:p>
      </dgm:t>
    </dgm:pt>
    <dgm:pt modelId="{22C94A4F-FD22-4CFE-8D40-FC9998BB968C}">
      <dgm:prSet/>
      <dgm:spPr/>
      <dgm:t>
        <a:bodyPr/>
        <a:lstStyle/>
        <a:p>
          <a:r>
            <a:rPr lang="it-IT"/>
            <a:t>Estensionale (istanza)</a:t>
          </a:r>
        </a:p>
      </dgm:t>
    </dgm:pt>
    <dgm:pt modelId="{78D79163-DE85-49C1-846F-BF2C2BD94E95}" type="parTrans" cxnId="{342D66E1-6BCF-4EE9-A106-9A81277ED0F5}">
      <dgm:prSet/>
      <dgm:spPr/>
      <dgm:t>
        <a:bodyPr/>
        <a:lstStyle/>
        <a:p>
          <a:endParaRPr lang="it-IT"/>
        </a:p>
      </dgm:t>
    </dgm:pt>
    <dgm:pt modelId="{D79BBA55-5E36-4A01-B6A7-4654AD287425}" type="sibTrans" cxnId="{342D66E1-6BCF-4EE9-A106-9A81277ED0F5}">
      <dgm:prSet/>
      <dgm:spPr/>
      <dgm:t>
        <a:bodyPr/>
        <a:lstStyle/>
        <a:p>
          <a:endParaRPr lang="it-IT"/>
        </a:p>
      </dgm:t>
    </dgm:pt>
    <dgm:pt modelId="{6A24E033-1435-4C7E-9AF9-B66EDCEF431A}">
      <dgm:prSet/>
      <dgm:spPr/>
      <dgm:t>
        <a:bodyPr/>
        <a:lstStyle/>
        <a:p>
          <a:r>
            <a:rPr lang="it-IT"/>
            <a:t>Valori che può assumere uno schema in un certo istante</a:t>
          </a:r>
        </a:p>
      </dgm:t>
    </dgm:pt>
    <dgm:pt modelId="{0C9CBA49-42AE-41B8-97B3-E3BC6472955F}" type="parTrans" cxnId="{6C3F91C0-262B-4595-84B5-3B487EB1A638}">
      <dgm:prSet/>
      <dgm:spPr/>
      <dgm:t>
        <a:bodyPr/>
        <a:lstStyle/>
        <a:p>
          <a:endParaRPr lang="it-IT"/>
        </a:p>
      </dgm:t>
    </dgm:pt>
    <dgm:pt modelId="{2F15CE45-9F7D-4746-9BC2-35CC7DAF3DC7}" type="sibTrans" cxnId="{6C3F91C0-262B-4595-84B5-3B487EB1A638}">
      <dgm:prSet/>
      <dgm:spPr/>
      <dgm:t>
        <a:bodyPr/>
        <a:lstStyle/>
        <a:p>
          <a:endParaRPr lang="it-IT"/>
        </a:p>
      </dgm:t>
    </dgm:pt>
    <dgm:pt modelId="{D280E042-4502-48EE-9258-57EA0F212AF4}" type="pres">
      <dgm:prSet presAssocID="{47E4AE1A-31C3-427E-9877-4B7016A2C0B0}" presName="linear" presStyleCnt="0">
        <dgm:presLayoutVars>
          <dgm:animLvl val="lvl"/>
          <dgm:resizeHandles val="exact"/>
        </dgm:presLayoutVars>
      </dgm:prSet>
      <dgm:spPr/>
    </dgm:pt>
    <dgm:pt modelId="{F8A83453-B3D3-4B9F-8A2D-7611AC5D874D}" type="pres">
      <dgm:prSet presAssocID="{22C94A4F-FD22-4CFE-8D40-FC9998BB968C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EB15962-4175-4697-A17C-B8F761A7B777}" type="pres">
      <dgm:prSet presAssocID="{22C94A4F-FD22-4CFE-8D40-FC9998BB968C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7995827-FC1F-4B18-B3BA-F7E05A1EA2D4}" type="presOf" srcId="{6A24E033-1435-4C7E-9AF9-B66EDCEF431A}" destId="{AEB15962-4175-4697-A17C-B8F761A7B777}" srcOrd="0" destOrd="0" presId="urn:microsoft.com/office/officeart/2005/8/layout/vList2"/>
    <dgm:cxn modelId="{6198AD2B-4CBB-4612-B4DB-ACDB8FDD1A41}" type="presOf" srcId="{47E4AE1A-31C3-427E-9877-4B7016A2C0B0}" destId="{D280E042-4502-48EE-9258-57EA0F212AF4}" srcOrd="0" destOrd="0" presId="urn:microsoft.com/office/officeart/2005/8/layout/vList2"/>
    <dgm:cxn modelId="{D3023448-4234-4AB5-8F54-6B40307DE25B}" type="presOf" srcId="{22C94A4F-FD22-4CFE-8D40-FC9998BB968C}" destId="{F8A83453-B3D3-4B9F-8A2D-7611AC5D874D}" srcOrd="0" destOrd="0" presId="urn:microsoft.com/office/officeart/2005/8/layout/vList2"/>
    <dgm:cxn modelId="{6C3F91C0-262B-4595-84B5-3B487EB1A638}" srcId="{22C94A4F-FD22-4CFE-8D40-FC9998BB968C}" destId="{6A24E033-1435-4C7E-9AF9-B66EDCEF431A}" srcOrd="0" destOrd="0" parTransId="{0C9CBA49-42AE-41B8-97B3-E3BC6472955F}" sibTransId="{2F15CE45-9F7D-4746-9BC2-35CC7DAF3DC7}"/>
    <dgm:cxn modelId="{342D66E1-6BCF-4EE9-A106-9A81277ED0F5}" srcId="{47E4AE1A-31C3-427E-9877-4B7016A2C0B0}" destId="{22C94A4F-FD22-4CFE-8D40-FC9998BB968C}" srcOrd="0" destOrd="0" parTransId="{78D79163-DE85-49C1-846F-BF2C2BD94E95}" sibTransId="{D79BBA55-5E36-4A01-B6A7-4654AD287425}"/>
    <dgm:cxn modelId="{E3856052-8A8F-48DC-A677-247F0C28D602}" type="presParOf" srcId="{D280E042-4502-48EE-9258-57EA0F212AF4}" destId="{F8A83453-B3D3-4B9F-8A2D-7611AC5D874D}" srcOrd="0" destOrd="0" presId="urn:microsoft.com/office/officeart/2005/8/layout/vList2"/>
    <dgm:cxn modelId="{7C730EAF-0622-4208-996E-DD2210214CF6}" type="presParOf" srcId="{D280E042-4502-48EE-9258-57EA0F212AF4}" destId="{AEB15962-4175-4697-A17C-B8F761A7B77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3784DC5-1C51-484D-93BA-FE00B6F431C6}" type="doc">
      <dgm:prSet loTypeId="urn:microsoft.com/office/officeart/2005/8/layout/cycle8" loCatId="cycle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8A7E2F7-7B33-4FC9-B587-0C0D2437D266}">
      <dgm:prSet/>
      <dgm:spPr/>
      <dgm:t>
        <a:bodyPr/>
        <a:lstStyle/>
        <a:p>
          <a:r>
            <a:rPr lang="it-IT"/>
            <a:t>Sistema informatico e sistema informativo</a:t>
          </a:r>
          <a:endParaRPr lang="en-US"/>
        </a:p>
      </dgm:t>
    </dgm:pt>
    <dgm:pt modelId="{53B45CEF-B52B-4BB9-8DC3-6CD8B46704AD}" type="parTrans" cxnId="{F5CCDC1D-7EB2-4E44-904D-DEA53B819711}">
      <dgm:prSet/>
      <dgm:spPr/>
      <dgm:t>
        <a:bodyPr/>
        <a:lstStyle/>
        <a:p>
          <a:endParaRPr lang="en-US"/>
        </a:p>
      </dgm:t>
    </dgm:pt>
    <dgm:pt modelId="{B4A55BF9-BD27-4FD5-922E-9C6B4D576238}" type="sibTrans" cxnId="{F5CCDC1D-7EB2-4E44-904D-DEA53B819711}">
      <dgm:prSet/>
      <dgm:spPr/>
      <dgm:t>
        <a:bodyPr/>
        <a:lstStyle/>
        <a:p>
          <a:endParaRPr lang="en-US"/>
        </a:p>
      </dgm:t>
    </dgm:pt>
    <dgm:pt modelId="{F06A6BF8-400E-4EBA-8766-8ABF1BA3A7FC}">
      <dgm:prSet/>
      <dgm:spPr/>
      <dgm:t>
        <a:bodyPr/>
        <a:lstStyle/>
        <a:p>
          <a:r>
            <a:rPr lang="it-IT"/>
            <a:t>Funzioni di un Data Base Management System (DBMS)</a:t>
          </a:r>
          <a:endParaRPr lang="en-US"/>
        </a:p>
      </dgm:t>
    </dgm:pt>
    <dgm:pt modelId="{862D3129-6D5E-42F1-A9F2-F252EC179CAD}" type="parTrans" cxnId="{F6C26DF3-1D6B-4F0E-84B5-5CDFFC74D8F5}">
      <dgm:prSet/>
      <dgm:spPr/>
      <dgm:t>
        <a:bodyPr/>
        <a:lstStyle/>
        <a:p>
          <a:endParaRPr lang="en-US"/>
        </a:p>
      </dgm:t>
    </dgm:pt>
    <dgm:pt modelId="{D87357BB-7771-410A-B040-6B7CA446D869}" type="sibTrans" cxnId="{F6C26DF3-1D6B-4F0E-84B5-5CDFFC74D8F5}">
      <dgm:prSet/>
      <dgm:spPr/>
      <dgm:t>
        <a:bodyPr/>
        <a:lstStyle/>
        <a:p>
          <a:endParaRPr lang="en-US"/>
        </a:p>
      </dgm:t>
    </dgm:pt>
    <dgm:pt modelId="{EB3A1096-3F14-4D61-8B8C-2820A26A4260}">
      <dgm:prSet/>
      <dgm:spPr/>
      <dgm:t>
        <a:bodyPr/>
        <a:lstStyle/>
        <a:p>
          <a:r>
            <a:rPr lang="it-IT"/>
            <a:t>Struttura di un database</a:t>
          </a:r>
          <a:endParaRPr lang="en-US"/>
        </a:p>
      </dgm:t>
    </dgm:pt>
    <dgm:pt modelId="{E2DFFA0C-E8C4-4F3B-93D3-513643866FFD}" type="parTrans" cxnId="{EDC80B2F-AD80-45CD-A577-0C8EA9A14BB7}">
      <dgm:prSet/>
      <dgm:spPr/>
      <dgm:t>
        <a:bodyPr/>
        <a:lstStyle/>
        <a:p>
          <a:endParaRPr lang="en-US"/>
        </a:p>
      </dgm:t>
    </dgm:pt>
    <dgm:pt modelId="{99716BF9-7457-46D9-B7A2-7548319DE088}" type="sibTrans" cxnId="{EDC80B2F-AD80-45CD-A577-0C8EA9A14BB7}">
      <dgm:prSet/>
      <dgm:spPr/>
      <dgm:t>
        <a:bodyPr/>
        <a:lstStyle/>
        <a:p>
          <a:endParaRPr lang="en-US"/>
        </a:p>
      </dgm:t>
    </dgm:pt>
    <dgm:pt modelId="{18A3925D-5396-4AD6-8736-33B3B9A2DCBF}">
      <dgm:prSet/>
      <dgm:spPr/>
      <dgm:t>
        <a:bodyPr/>
        <a:lstStyle/>
        <a:p>
          <a:r>
            <a:rPr lang="it-IT"/>
            <a:t>Linguaggio SQL</a:t>
          </a:r>
          <a:endParaRPr lang="en-US"/>
        </a:p>
      </dgm:t>
    </dgm:pt>
    <dgm:pt modelId="{A38DEB66-8CBB-41FA-B7DB-544403651AE5}" type="parTrans" cxnId="{AAD02725-49CB-498F-817D-002848045035}">
      <dgm:prSet/>
      <dgm:spPr/>
      <dgm:t>
        <a:bodyPr/>
        <a:lstStyle/>
        <a:p>
          <a:endParaRPr lang="en-US"/>
        </a:p>
      </dgm:t>
    </dgm:pt>
    <dgm:pt modelId="{F8AD67EA-AE33-44BA-8F16-C04714BA1CD5}" type="sibTrans" cxnId="{AAD02725-49CB-498F-817D-002848045035}">
      <dgm:prSet/>
      <dgm:spPr/>
      <dgm:t>
        <a:bodyPr/>
        <a:lstStyle/>
        <a:p>
          <a:endParaRPr lang="en-US"/>
        </a:p>
      </dgm:t>
    </dgm:pt>
    <dgm:pt modelId="{9118CE21-E75C-4317-A98E-17549F24222D}" type="pres">
      <dgm:prSet presAssocID="{93784DC5-1C51-484D-93BA-FE00B6F431C6}" presName="compositeShape" presStyleCnt="0">
        <dgm:presLayoutVars>
          <dgm:chMax val="7"/>
          <dgm:dir/>
          <dgm:resizeHandles val="exact"/>
        </dgm:presLayoutVars>
      </dgm:prSet>
      <dgm:spPr/>
    </dgm:pt>
    <dgm:pt modelId="{F52E37E2-33A4-437E-BEB2-4A57838409EA}" type="pres">
      <dgm:prSet presAssocID="{93784DC5-1C51-484D-93BA-FE00B6F431C6}" presName="wedge1" presStyleLbl="node1" presStyleIdx="0" presStyleCnt="4"/>
      <dgm:spPr/>
    </dgm:pt>
    <dgm:pt modelId="{28FCBB53-776A-4F5C-A23E-8C4E93D94533}" type="pres">
      <dgm:prSet presAssocID="{93784DC5-1C51-484D-93BA-FE00B6F431C6}" presName="dummy1a" presStyleCnt="0"/>
      <dgm:spPr/>
    </dgm:pt>
    <dgm:pt modelId="{EEC6C97C-EB80-40F3-848C-3AFECEE79418}" type="pres">
      <dgm:prSet presAssocID="{93784DC5-1C51-484D-93BA-FE00B6F431C6}" presName="dummy1b" presStyleCnt="0"/>
      <dgm:spPr/>
    </dgm:pt>
    <dgm:pt modelId="{CA4BC122-3E7E-48DE-B4C3-183539915650}" type="pres">
      <dgm:prSet presAssocID="{93784DC5-1C51-484D-93BA-FE00B6F431C6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6560F31-380B-4998-AA30-BA64F0BB109A}" type="pres">
      <dgm:prSet presAssocID="{93784DC5-1C51-484D-93BA-FE00B6F431C6}" presName="wedge2" presStyleLbl="node1" presStyleIdx="1" presStyleCnt="4"/>
      <dgm:spPr/>
    </dgm:pt>
    <dgm:pt modelId="{6414D3CC-6E87-4869-B894-A1A03C222DFE}" type="pres">
      <dgm:prSet presAssocID="{93784DC5-1C51-484D-93BA-FE00B6F431C6}" presName="dummy2a" presStyleCnt="0"/>
      <dgm:spPr/>
    </dgm:pt>
    <dgm:pt modelId="{2E39C43D-CCFE-4815-8FB7-8A17A6CDAE3E}" type="pres">
      <dgm:prSet presAssocID="{93784DC5-1C51-484D-93BA-FE00B6F431C6}" presName="dummy2b" presStyleCnt="0"/>
      <dgm:spPr/>
    </dgm:pt>
    <dgm:pt modelId="{49E3C750-DE2B-4BB0-894D-4A23D914AD04}" type="pres">
      <dgm:prSet presAssocID="{93784DC5-1C51-484D-93BA-FE00B6F431C6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A509D8F-3D35-416E-89F0-F245DF9298B0}" type="pres">
      <dgm:prSet presAssocID="{93784DC5-1C51-484D-93BA-FE00B6F431C6}" presName="wedge3" presStyleLbl="node1" presStyleIdx="2" presStyleCnt="4"/>
      <dgm:spPr/>
    </dgm:pt>
    <dgm:pt modelId="{3F8FAAA0-4ADA-4F55-93B8-EAAFD36E6AFF}" type="pres">
      <dgm:prSet presAssocID="{93784DC5-1C51-484D-93BA-FE00B6F431C6}" presName="dummy3a" presStyleCnt="0"/>
      <dgm:spPr/>
    </dgm:pt>
    <dgm:pt modelId="{71DED914-120A-4E74-B2A0-B181AF014EE4}" type="pres">
      <dgm:prSet presAssocID="{93784DC5-1C51-484D-93BA-FE00B6F431C6}" presName="dummy3b" presStyleCnt="0"/>
      <dgm:spPr/>
    </dgm:pt>
    <dgm:pt modelId="{23CFF95A-6604-45EC-98ED-C926707CC9E6}" type="pres">
      <dgm:prSet presAssocID="{93784DC5-1C51-484D-93BA-FE00B6F431C6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28A5653A-9DCD-4BD9-B07D-A0DBF2574832}" type="pres">
      <dgm:prSet presAssocID="{93784DC5-1C51-484D-93BA-FE00B6F431C6}" presName="wedge4" presStyleLbl="node1" presStyleIdx="3" presStyleCnt="4"/>
      <dgm:spPr/>
    </dgm:pt>
    <dgm:pt modelId="{647DB64F-5C76-4465-B453-32E469F589E7}" type="pres">
      <dgm:prSet presAssocID="{93784DC5-1C51-484D-93BA-FE00B6F431C6}" presName="dummy4a" presStyleCnt="0"/>
      <dgm:spPr/>
    </dgm:pt>
    <dgm:pt modelId="{CEC7621B-6C9A-4099-8CBA-483126EF6101}" type="pres">
      <dgm:prSet presAssocID="{93784DC5-1C51-484D-93BA-FE00B6F431C6}" presName="dummy4b" presStyleCnt="0"/>
      <dgm:spPr/>
    </dgm:pt>
    <dgm:pt modelId="{574146AE-6B49-4CCD-BD8C-D5A09CD41A3F}" type="pres">
      <dgm:prSet presAssocID="{93784DC5-1C51-484D-93BA-FE00B6F431C6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3D6E7868-D1C2-4A33-9EBC-55FAF6F7B132}" type="pres">
      <dgm:prSet presAssocID="{B4A55BF9-BD27-4FD5-922E-9C6B4D576238}" presName="arrowWedge1" presStyleLbl="fgSibTrans2D1" presStyleIdx="0" presStyleCnt="4"/>
      <dgm:spPr/>
    </dgm:pt>
    <dgm:pt modelId="{10686FC2-06E3-4F86-9B48-E1C481152733}" type="pres">
      <dgm:prSet presAssocID="{D87357BB-7771-410A-B040-6B7CA446D869}" presName="arrowWedge2" presStyleLbl="fgSibTrans2D1" presStyleIdx="1" presStyleCnt="4"/>
      <dgm:spPr/>
    </dgm:pt>
    <dgm:pt modelId="{E32682B2-B662-43C2-A6C8-D56A7BA46068}" type="pres">
      <dgm:prSet presAssocID="{99716BF9-7457-46D9-B7A2-7548319DE088}" presName="arrowWedge3" presStyleLbl="fgSibTrans2D1" presStyleIdx="2" presStyleCnt="4"/>
      <dgm:spPr/>
    </dgm:pt>
    <dgm:pt modelId="{28EA8D75-9629-4755-8819-28AFA85D215F}" type="pres">
      <dgm:prSet presAssocID="{F8AD67EA-AE33-44BA-8F16-C04714BA1CD5}" presName="arrowWedge4" presStyleLbl="fgSibTrans2D1" presStyleIdx="3" presStyleCnt="4"/>
      <dgm:spPr/>
    </dgm:pt>
  </dgm:ptLst>
  <dgm:cxnLst>
    <dgm:cxn modelId="{8BFC551B-C9AA-4A64-8C7A-BA8818199261}" type="presOf" srcId="{F06A6BF8-400E-4EBA-8766-8ABF1BA3A7FC}" destId="{F6560F31-380B-4998-AA30-BA64F0BB109A}" srcOrd="0" destOrd="0" presId="urn:microsoft.com/office/officeart/2005/8/layout/cycle8"/>
    <dgm:cxn modelId="{F5CCDC1D-7EB2-4E44-904D-DEA53B819711}" srcId="{93784DC5-1C51-484D-93BA-FE00B6F431C6}" destId="{08A7E2F7-7B33-4FC9-B587-0C0D2437D266}" srcOrd="0" destOrd="0" parTransId="{53B45CEF-B52B-4BB9-8DC3-6CD8B46704AD}" sibTransId="{B4A55BF9-BD27-4FD5-922E-9C6B4D576238}"/>
    <dgm:cxn modelId="{AAD02725-49CB-498F-817D-002848045035}" srcId="{93784DC5-1C51-484D-93BA-FE00B6F431C6}" destId="{18A3925D-5396-4AD6-8736-33B3B9A2DCBF}" srcOrd="3" destOrd="0" parTransId="{A38DEB66-8CBB-41FA-B7DB-544403651AE5}" sibTransId="{F8AD67EA-AE33-44BA-8F16-C04714BA1CD5}"/>
    <dgm:cxn modelId="{EDC80B2F-AD80-45CD-A577-0C8EA9A14BB7}" srcId="{93784DC5-1C51-484D-93BA-FE00B6F431C6}" destId="{EB3A1096-3F14-4D61-8B8C-2820A26A4260}" srcOrd="2" destOrd="0" parTransId="{E2DFFA0C-E8C4-4F3B-93D3-513643866FFD}" sibTransId="{99716BF9-7457-46D9-B7A2-7548319DE088}"/>
    <dgm:cxn modelId="{2DF4482F-3467-484B-B6AE-E0A6565D96C3}" type="presOf" srcId="{08A7E2F7-7B33-4FC9-B587-0C0D2437D266}" destId="{CA4BC122-3E7E-48DE-B4C3-183539915650}" srcOrd="1" destOrd="0" presId="urn:microsoft.com/office/officeart/2005/8/layout/cycle8"/>
    <dgm:cxn modelId="{2E12F63B-7115-4BB0-B990-88F1D45E0444}" type="presOf" srcId="{EB3A1096-3F14-4D61-8B8C-2820A26A4260}" destId="{23CFF95A-6604-45EC-98ED-C926707CC9E6}" srcOrd="1" destOrd="0" presId="urn:microsoft.com/office/officeart/2005/8/layout/cycle8"/>
    <dgm:cxn modelId="{5CB1D13C-FB88-41D4-94B3-75F3B011350E}" type="presOf" srcId="{EB3A1096-3F14-4D61-8B8C-2820A26A4260}" destId="{2A509D8F-3D35-416E-89F0-F245DF9298B0}" srcOrd="0" destOrd="0" presId="urn:microsoft.com/office/officeart/2005/8/layout/cycle8"/>
    <dgm:cxn modelId="{5DD9763D-7AC6-43B2-97D6-CEA6F17208D2}" type="presOf" srcId="{18A3925D-5396-4AD6-8736-33B3B9A2DCBF}" destId="{574146AE-6B49-4CCD-BD8C-D5A09CD41A3F}" srcOrd="1" destOrd="0" presId="urn:microsoft.com/office/officeart/2005/8/layout/cycle8"/>
    <dgm:cxn modelId="{8B450163-82F3-4394-B9FD-A04B5E090112}" type="presOf" srcId="{93784DC5-1C51-484D-93BA-FE00B6F431C6}" destId="{9118CE21-E75C-4317-A98E-17549F24222D}" srcOrd="0" destOrd="0" presId="urn:microsoft.com/office/officeart/2005/8/layout/cycle8"/>
    <dgm:cxn modelId="{E336B783-E5AD-4712-B0DB-4B8D434BF72E}" type="presOf" srcId="{18A3925D-5396-4AD6-8736-33B3B9A2DCBF}" destId="{28A5653A-9DCD-4BD9-B07D-A0DBF2574832}" srcOrd="0" destOrd="0" presId="urn:microsoft.com/office/officeart/2005/8/layout/cycle8"/>
    <dgm:cxn modelId="{C5FD7BBD-6B1A-4CDA-88BC-BD89DB34CF41}" type="presOf" srcId="{08A7E2F7-7B33-4FC9-B587-0C0D2437D266}" destId="{F52E37E2-33A4-437E-BEB2-4A57838409EA}" srcOrd="0" destOrd="0" presId="urn:microsoft.com/office/officeart/2005/8/layout/cycle8"/>
    <dgm:cxn modelId="{D43465DD-C330-4C6A-9818-B093A07BF9C8}" type="presOf" srcId="{F06A6BF8-400E-4EBA-8766-8ABF1BA3A7FC}" destId="{49E3C750-DE2B-4BB0-894D-4A23D914AD04}" srcOrd="1" destOrd="0" presId="urn:microsoft.com/office/officeart/2005/8/layout/cycle8"/>
    <dgm:cxn modelId="{F6C26DF3-1D6B-4F0E-84B5-5CDFFC74D8F5}" srcId="{93784DC5-1C51-484D-93BA-FE00B6F431C6}" destId="{F06A6BF8-400E-4EBA-8766-8ABF1BA3A7FC}" srcOrd="1" destOrd="0" parTransId="{862D3129-6D5E-42F1-A9F2-F252EC179CAD}" sibTransId="{D87357BB-7771-410A-B040-6B7CA446D869}"/>
    <dgm:cxn modelId="{755E0B79-412C-4003-B1A6-5E1BA8C15764}" type="presParOf" srcId="{9118CE21-E75C-4317-A98E-17549F24222D}" destId="{F52E37E2-33A4-437E-BEB2-4A57838409EA}" srcOrd="0" destOrd="0" presId="urn:microsoft.com/office/officeart/2005/8/layout/cycle8"/>
    <dgm:cxn modelId="{D4407466-B3EF-450E-A0DD-F6C64449B101}" type="presParOf" srcId="{9118CE21-E75C-4317-A98E-17549F24222D}" destId="{28FCBB53-776A-4F5C-A23E-8C4E93D94533}" srcOrd="1" destOrd="0" presId="urn:microsoft.com/office/officeart/2005/8/layout/cycle8"/>
    <dgm:cxn modelId="{EB709C64-C55B-407F-9E80-28CFD1077872}" type="presParOf" srcId="{9118CE21-E75C-4317-A98E-17549F24222D}" destId="{EEC6C97C-EB80-40F3-848C-3AFECEE79418}" srcOrd="2" destOrd="0" presId="urn:microsoft.com/office/officeart/2005/8/layout/cycle8"/>
    <dgm:cxn modelId="{1163A4CC-1DF5-40FB-A1FC-774F473D4CDF}" type="presParOf" srcId="{9118CE21-E75C-4317-A98E-17549F24222D}" destId="{CA4BC122-3E7E-48DE-B4C3-183539915650}" srcOrd="3" destOrd="0" presId="urn:microsoft.com/office/officeart/2005/8/layout/cycle8"/>
    <dgm:cxn modelId="{868DF748-5380-4F84-80E3-F04C547344A5}" type="presParOf" srcId="{9118CE21-E75C-4317-A98E-17549F24222D}" destId="{F6560F31-380B-4998-AA30-BA64F0BB109A}" srcOrd="4" destOrd="0" presId="urn:microsoft.com/office/officeart/2005/8/layout/cycle8"/>
    <dgm:cxn modelId="{313E1342-A904-48DA-8676-A1688A3A80A5}" type="presParOf" srcId="{9118CE21-E75C-4317-A98E-17549F24222D}" destId="{6414D3CC-6E87-4869-B894-A1A03C222DFE}" srcOrd="5" destOrd="0" presId="urn:microsoft.com/office/officeart/2005/8/layout/cycle8"/>
    <dgm:cxn modelId="{18827241-AA6A-46E2-A0CA-344B9C8C84AC}" type="presParOf" srcId="{9118CE21-E75C-4317-A98E-17549F24222D}" destId="{2E39C43D-CCFE-4815-8FB7-8A17A6CDAE3E}" srcOrd="6" destOrd="0" presId="urn:microsoft.com/office/officeart/2005/8/layout/cycle8"/>
    <dgm:cxn modelId="{9F2DE027-B9AE-4728-BBC9-D56D78CF8206}" type="presParOf" srcId="{9118CE21-E75C-4317-A98E-17549F24222D}" destId="{49E3C750-DE2B-4BB0-894D-4A23D914AD04}" srcOrd="7" destOrd="0" presId="urn:microsoft.com/office/officeart/2005/8/layout/cycle8"/>
    <dgm:cxn modelId="{E492B6EC-BAB1-4948-8DED-68D714BA121C}" type="presParOf" srcId="{9118CE21-E75C-4317-A98E-17549F24222D}" destId="{2A509D8F-3D35-416E-89F0-F245DF9298B0}" srcOrd="8" destOrd="0" presId="urn:microsoft.com/office/officeart/2005/8/layout/cycle8"/>
    <dgm:cxn modelId="{09F1B793-6FCC-4718-981B-E76DD265684D}" type="presParOf" srcId="{9118CE21-E75C-4317-A98E-17549F24222D}" destId="{3F8FAAA0-4ADA-4F55-93B8-EAAFD36E6AFF}" srcOrd="9" destOrd="0" presId="urn:microsoft.com/office/officeart/2005/8/layout/cycle8"/>
    <dgm:cxn modelId="{89523699-E1DB-4F82-9A2E-B307801F7086}" type="presParOf" srcId="{9118CE21-E75C-4317-A98E-17549F24222D}" destId="{71DED914-120A-4E74-B2A0-B181AF014EE4}" srcOrd="10" destOrd="0" presId="urn:microsoft.com/office/officeart/2005/8/layout/cycle8"/>
    <dgm:cxn modelId="{BD686C87-8F82-4B63-ABDF-E1A09A512F06}" type="presParOf" srcId="{9118CE21-E75C-4317-A98E-17549F24222D}" destId="{23CFF95A-6604-45EC-98ED-C926707CC9E6}" srcOrd="11" destOrd="0" presId="urn:microsoft.com/office/officeart/2005/8/layout/cycle8"/>
    <dgm:cxn modelId="{57A8E797-6BE0-4A4A-8A7B-D47A80CF938D}" type="presParOf" srcId="{9118CE21-E75C-4317-A98E-17549F24222D}" destId="{28A5653A-9DCD-4BD9-B07D-A0DBF2574832}" srcOrd="12" destOrd="0" presId="urn:microsoft.com/office/officeart/2005/8/layout/cycle8"/>
    <dgm:cxn modelId="{F54342B5-7A49-4BAE-8FF4-BB7C31AEA644}" type="presParOf" srcId="{9118CE21-E75C-4317-A98E-17549F24222D}" destId="{647DB64F-5C76-4465-B453-32E469F589E7}" srcOrd="13" destOrd="0" presId="urn:microsoft.com/office/officeart/2005/8/layout/cycle8"/>
    <dgm:cxn modelId="{BDBA2652-BFBB-4C7C-8319-4F390B89890B}" type="presParOf" srcId="{9118CE21-E75C-4317-A98E-17549F24222D}" destId="{CEC7621B-6C9A-4099-8CBA-483126EF6101}" srcOrd="14" destOrd="0" presId="urn:microsoft.com/office/officeart/2005/8/layout/cycle8"/>
    <dgm:cxn modelId="{515BDD87-20CE-4A62-B4E9-F3F2BB63DB11}" type="presParOf" srcId="{9118CE21-E75C-4317-A98E-17549F24222D}" destId="{574146AE-6B49-4CCD-BD8C-D5A09CD41A3F}" srcOrd="15" destOrd="0" presId="urn:microsoft.com/office/officeart/2005/8/layout/cycle8"/>
    <dgm:cxn modelId="{BE5D1BA9-5CC6-4F46-83CF-F5D728FB17E2}" type="presParOf" srcId="{9118CE21-E75C-4317-A98E-17549F24222D}" destId="{3D6E7868-D1C2-4A33-9EBC-55FAF6F7B132}" srcOrd="16" destOrd="0" presId="urn:microsoft.com/office/officeart/2005/8/layout/cycle8"/>
    <dgm:cxn modelId="{6AE65E20-8DBB-455F-9C2B-DC0B8E1892FF}" type="presParOf" srcId="{9118CE21-E75C-4317-A98E-17549F24222D}" destId="{10686FC2-06E3-4F86-9B48-E1C481152733}" srcOrd="17" destOrd="0" presId="urn:microsoft.com/office/officeart/2005/8/layout/cycle8"/>
    <dgm:cxn modelId="{A07276EA-BA6E-4723-A291-6A4EAA057073}" type="presParOf" srcId="{9118CE21-E75C-4317-A98E-17549F24222D}" destId="{E32682B2-B662-43C2-A6C8-D56A7BA46068}" srcOrd="18" destOrd="0" presId="urn:microsoft.com/office/officeart/2005/8/layout/cycle8"/>
    <dgm:cxn modelId="{237AE262-2A3D-4DE4-AC27-7E2F2B61A7DA}" type="presParOf" srcId="{9118CE21-E75C-4317-A98E-17549F24222D}" destId="{28EA8D75-9629-4755-8819-28AFA85D215F}" srcOrd="19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EC198AE4-5FCD-42A8-8286-D06670194D08}" type="doc">
      <dgm:prSet loTypeId="urn:microsoft.com/office/officeart/2005/8/layout/process1" loCatId="process" qsTypeId="urn:microsoft.com/office/officeart/2005/8/quickstyle/simple3" qsCatId="simple" csTypeId="urn:microsoft.com/office/officeart/2005/8/colors/accent3_2" csCatId="accent3"/>
      <dgm:spPr/>
      <dgm:t>
        <a:bodyPr/>
        <a:lstStyle/>
        <a:p>
          <a:endParaRPr lang="it-IT"/>
        </a:p>
      </dgm:t>
    </dgm:pt>
    <dgm:pt modelId="{DB3B5814-E2DA-4FA0-AF90-562913EE7B3A}">
      <dgm:prSet/>
      <dgm:spPr/>
      <dgm:t>
        <a:bodyPr/>
        <a:lstStyle/>
        <a:p>
          <a:r>
            <a:rPr lang="it-IT"/>
            <a:t>Gruppo di dati aventi la stessa chiave di interpretazione</a:t>
          </a:r>
        </a:p>
      </dgm:t>
    </dgm:pt>
    <dgm:pt modelId="{516F7F98-AA01-45E9-9FDE-2FCC05821DB0}" type="parTrans" cxnId="{86836BAB-FC5F-40C8-8218-7599A227FD27}">
      <dgm:prSet/>
      <dgm:spPr/>
      <dgm:t>
        <a:bodyPr/>
        <a:lstStyle/>
        <a:p>
          <a:endParaRPr lang="it-IT"/>
        </a:p>
      </dgm:t>
    </dgm:pt>
    <dgm:pt modelId="{C537CDE4-36B0-44B9-81D6-25E302016483}" type="sibTrans" cxnId="{86836BAB-FC5F-40C8-8218-7599A227FD27}">
      <dgm:prSet/>
      <dgm:spPr/>
      <dgm:t>
        <a:bodyPr/>
        <a:lstStyle/>
        <a:p>
          <a:endParaRPr lang="it-IT"/>
        </a:p>
      </dgm:t>
    </dgm:pt>
    <dgm:pt modelId="{271112B7-671B-4BC7-A323-50DE2D256058}" type="pres">
      <dgm:prSet presAssocID="{EC198AE4-5FCD-42A8-8286-D06670194D08}" presName="Name0" presStyleCnt="0">
        <dgm:presLayoutVars>
          <dgm:dir/>
          <dgm:resizeHandles val="exact"/>
        </dgm:presLayoutVars>
      </dgm:prSet>
      <dgm:spPr/>
    </dgm:pt>
    <dgm:pt modelId="{C3241AA9-B362-46A5-A1C2-1B22E00BC8D0}" type="pres">
      <dgm:prSet presAssocID="{DB3B5814-E2DA-4FA0-AF90-562913EE7B3A}" presName="node" presStyleLbl="node1" presStyleIdx="0" presStyleCnt="1">
        <dgm:presLayoutVars>
          <dgm:bulletEnabled val="1"/>
        </dgm:presLayoutVars>
      </dgm:prSet>
      <dgm:spPr/>
    </dgm:pt>
  </dgm:ptLst>
  <dgm:cxnLst>
    <dgm:cxn modelId="{9C378C52-3889-4993-9052-AF0C930F920C}" type="presOf" srcId="{DB3B5814-E2DA-4FA0-AF90-562913EE7B3A}" destId="{C3241AA9-B362-46A5-A1C2-1B22E00BC8D0}" srcOrd="0" destOrd="0" presId="urn:microsoft.com/office/officeart/2005/8/layout/process1"/>
    <dgm:cxn modelId="{24FEFD9D-0A4D-4171-9FFE-586574577F74}" type="presOf" srcId="{EC198AE4-5FCD-42A8-8286-D06670194D08}" destId="{271112B7-671B-4BC7-A323-50DE2D256058}" srcOrd="0" destOrd="0" presId="urn:microsoft.com/office/officeart/2005/8/layout/process1"/>
    <dgm:cxn modelId="{86836BAB-FC5F-40C8-8218-7599A227FD27}" srcId="{EC198AE4-5FCD-42A8-8286-D06670194D08}" destId="{DB3B5814-E2DA-4FA0-AF90-562913EE7B3A}" srcOrd="0" destOrd="0" parTransId="{516F7F98-AA01-45E9-9FDE-2FCC05821DB0}" sibTransId="{C537CDE4-36B0-44B9-81D6-25E302016483}"/>
    <dgm:cxn modelId="{49A64077-4DEF-4FFC-8304-2738279D2876}" type="presParOf" srcId="{271112B7-671B-4BC7-A323-50DE2D256058}" destId="{C3241AA9-B362-46A5-A1C2-1B22E00BC8D0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65720395-FD75-4739-811F-E4DFCC53704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it-IT"/>
        </a:p>
      </dgm:t>
    </dgm:pt>
    <dgm:pt modelId="{CB3E2217-3942-4DF9-B013-03047DBF9009}">
      <dgm:prSet/>
      <dgm:spPr/>
      <dgm:t>
        <a:bodyPr/>
        <a:lstStyle/>
        <a:p>
          <a:r>
            <a:rPr lang="it-IT"/>
            <a:t>Insieme delle istanze delle categorie in un determinato istante di tempo</a:t>
          </a:r>
        </a:p>
      </dgm:t>
    </dgm:pt>
    <dgm:pt modelId="{657D200D-191F-4172-A4B1-D430B177A47B}" type="parTrans" cxnId="{DF3AEEF3-C7AA-4B30-8248-89B0DDAA55BE}">
      <dgm:prSet/>
      <dgm:spPr/>
      <dgm:t>
        <a:bodyPr/>
        <a:lstStyle/>
        <a:p>
          <a:endParaRPr lang="it-IT"/>
        </a:p>
      </dgm:t>
    </dgm:pt>
    <dgm:pt modelId="{73FAF316-CC3C-435E-8AB3-35D565515E70}" type="sibTrans" cxnId="{DF3AEEF3-C7AA-4B30-8248-89B0DDAA55BE}">
      <dgm:prSet/>
      <dgm:spPr/>
      <dgm:t>
        <a:bodyPr/>
        <a:lstStyle/>
        <a:p>
          <a:endParaRPr lang="it-IT"/>
        </a:p>
      </dgm:t>
    </dgm:pt>
    <dgm:pt modelId="{B26A77C9-0054-4BB6-8612-A73984BB939C}" type="pres">
      <dgm:prSet presAssocID="{65720395-FD75-4739-811F-E4DFCC53704B}" presName="Name0" presStyleCnt="0">
        <dgm:presLayoutVars>
          <dgm:dir/>
          <dgm:resizeHandles val="exact"/>
        </dgm:presLayoutVars>
      </dgm:prSet>
      <dgm:spPr/>
    </dgm:pt>
    <dgm:pt modelId="{7D575FA2-81A9-4145-AADB-69BFCD1B9DB5}" type="pres">
      <dgm:prSet presAssocID="{CB3E2217-3942-4DF9-B013-03047DBF9009}" presName="node" presStyleLbl="node1" presStyleIdx="0" presStyleCnt="1">
        <dgm:presLayoutVars>
          <dgm:bulletEnabled val="1"/>
        </dgm:presLayoutVars>
      </dgm:prSet>
      <dgm:spPr/>
    </dgm:pt>
  </dgm:ptLst>
  <dgm:cxnLst>
    <dgm:cxn modelId="{CCAFE113-F42F-49C3-850B-B46E2C871D55}" type="presOf" srcId="{CB3E2217-3942-4DF9-B013-03047DBF9009}" destId="{7D575FA2-81A9-4145-AADB-69BFCD1B9DB5}" srcOrd="0" destOrd="0" presId="urn:microsoft.com/office/officeart/2005/8/layout/process1"/>
    <dgm:cxn modelId="{866C3FB7-9C97-4D88-9C7B-977F75D56DCA}" type="presOf" srcId="{65720395-FD75-4739-811F-E4DFCC53704B}" destId="{B26A77C9-0054-4BB6-8612-A73984BB939C}" srcOrd="0" destOrd="0" presId="urn:microsoft.com/office/officeart/2005/8/layout/process1"/>
    <dgm:cxn modelId="{DF3AEEF3-C7AA-4B30-8248-89B0DDAA55BE}" srcId="{65720395-FD75-4739-811F-E4DFCC53704B}" destId="{CB3E2217-3942-4DF9-B013-03047DBF9009}" srcOrd="0" destOrd="0" parTransId="{657D200D-191F-4172-A4B1-D430B177A47B}" sibTransId="{73FAF316-CC3C-435E-8AB3-35D565515E70}"/>
    <dgm:cxn modelId="{AFCE5008-CDF2-4C17-A1AB-05902076E6EE}" type="presParOf" srcId="{B26A77C9-0054-4BB6-8612-A73984BB939C}" destId="{7D575FA2-81A9-4145-AADB-69BFCD1B9DB5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96D391F4-E781-4E6E-A4F0-FFEC186068C6}" type="doc">
      <dgm:prSet loTypeId="urn:microsoft.com/office/officeart/2005/8/layout/process1" loCatId="process" qsTypeId="urn:microsoft.com/office/officeart/2005/8/quickstyle/simple3" qsCatId="simple" csTypeId="urn:microsoft.com/office/officeart/2005/8/colors/accent2_2" csCatId="accent2"/>
      <dgm:spPr/>
      <dgm:t>
        <a:bodyPr/>
        <a:lstStyle/>
        <a:p>
          <a:endParaRPr lang="it-IT"/>
        </a:p>
      </dgm:t>
    </dgm:pt>
    <dgm:pt modelId="{A9586F3C-0455-4C53-93C8-7FCF7F092703}">
      <dgm:prSet/>
      <dgm:spPr/>
      <dgm:t>
        <a:bodyPr/>
        <a:lstStyle/>
        <a:p>
          <a:r>
            <a:rPr lang="it-IT"/>
            <a:t>Insieme di concetti e di costrutti utilizzati per organizzare i dati di interesse, descrivendone la struttura e la dinamica</a:t>
          </a:r>
        </a:p>
      </dgm:t>
    </dgm:pt>
    <dgm:pt modelId="{D62BD7C3-F76F-48F6-BD50-4559DBEC9450}" type="parTrans" cxnId="{167FB179-1896-428F-BA00-C463634EB150}">
      <dgm:prSet/>
      <dgm:spPr/>
      <dgm:t>
        <a:bodyPr/>
        <a:lstStyle/>
        <a:p>
          <a:endParaRPr lang="it-IT"/>
        </a:p>
      </dgm:t>
    </dgm:pt>
    <dgm:pt modelId="{81F65003-687C-4074-ADDD-6DB472F09AF6}" type="sibTrans" cxnId="{167FB179-1896-428F-BA00-C463634EB150}">
      <dgm:prSet/>
      <dgm:spPr/>
      <dgm:t>
        <a:bodyPr/>
        <a:lstStyle/>
        <a:p>
          <a:endParaRPr lang="it-IT"/>
        </a:p>
      </dgm:t>
    </dgm:pt>
    <dgm:pt modelId="{01115198-1425-453B-963E-8FFA3440A040}" type="pres">
      <dgm:prSet presAssocID="{96D391F4-E781-4E6E-A4F0-FFEC186068C6}" presName="Name0" presStyleCnt="0">
        <dgm:presLayoutVars>
          <dgm:dir/>
          <dgm:resizeHandles val="exact"/>
        </dgm:presLayoutVars>
      </dgm:prSet>
      <dgm:spPr/>
    </dgm:pt>
    <dgm:pt modelId="{7B279F66-E9BD-487E-BF1E-697C8E96FA4A}" type="pres">
      <dgm:prSet presAssocID="{A9586F3C-0455-4C53-93C8-7FCF7F092703}" presName="node" presStyleLbl="node1" presStyleIdx="0" presStyleCnt="1">
        <dgm:presLayoutVars>
          <dgm:bulletEnabled val="1"/>
        </dgm:presLayoutVars>
      </dgm:prSet>
      <dgm:spPr/>
    </dgm:pt>
  </dgm:ptLst>
  <dgm:cxnLst>
    <dgm:cxn modelId="{D3DA945D-E688-48C0-8E6F-7B40C184B0A7}" type="presOf" srcId="{A9586F3C-0455-4C53-93C8-7FCF7F092703}" destId="{7B279F66-E9BD-487E-BF1E-697C8E96FA4A}" srcOrd="0" destOrd="0" presId="urn:microsoft.com/office/officeart/2005/8/layout/process1"/>
    <dgm:cxn modelId="{167FB179-1896-428F-BA00-C463634EB150}" srcId="{96D391F4-E781-4E6E-A4F0-FFEC186068C6}" destId="{A9586F3C-0455-4C53-93C8-7FCF7F092703}" srcOrd="0" destOrd="0" parTransId="{D62BD7C3-F76F-48F6-BD50-4559DBEC9450}" sibTransId="{81F65003-687C-4074-ADDD-6DB472F09AF6}"/>
    <dgm:cxn modelId="{5C69D6F0-725B-497E-ADC7-A157E0C7B381}" type="presOf" srcId="{96D391F4-E781-4E6E-A4F0-FFEC186068C6}" destId="{01115198-1425-453B-963E-8FFA3440A040}" srcOrd="0" destOrd="0" presId="urn:microsoft.com/office/officeart/2005/8/layout/process1"/>
    <dgm:cxn modelId="{64EEA21A-29A9-4EAE-8677-7C7AFCFA7A38}" type="presParOf" srcId="{01115198-1425-453B-963E-8FFA3440A040}" destId="{7B279F66-E9BD-487E-BF1E-697C8E96FA4A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92585315-4E1F-4A5B-864C-11AB6E5D5A02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it-IT"/>
        </a:p>
      </dgm:t>
    </dgm:pt>
    <dgm:pt modelId="{1167AA77-B00E-4FFA-B86E-E73CD8B46780}">
      <dgm:prSet/>
      <dgm:spPr/>
      <dgm:t>
        <a:bodyPr/>
        <a:lstStyle/>
        <a:p>
          <a:r>
            <a:rPr lang="it-IT"/>
            <a:t>Concettuali</a:t>
          </a:r>
        </a:p>
      </dgm:t>
    </dgm:pt>
    <dgm:pt modelId="{9393EDDE-B112-49C8-AFAE-DE37F5AD0CD2}" type="parTrans" cxnId="{1D861434-B4F8-4959-87ED-0E1B41ADC930}">
      <dgm:prSet/>
      <dgm:spPr/>
      <dgm:t>
        <a:bodyPr/>
        <a:lstStyle/>
        <a:p>
          <a:endParaRPr lang="it-IT"/>
        </a:p>
      </dgm:t>
    </dgm:pt>
    <dgm:pt modelId="{6D696F71-D094-4272-B41B-9E96BAA4D546}" type="sibTrans" cxnId="{1D861434-B4F8-4959-87ED-0E1B41ADC930}">
      <dgm:prSet/>
      <dgm:spPr/>
      <dgm:t>
        <a:bodyPr/>
        <a:lstStyle/>
        <a:p>
          <a:endParaRPr lang="it-IT"/>
        </a:p>
      </dgm:t>
    </dgm:pt>
    <dgm:pt modelId="{CE18BA25-3F18-4B59-995A-A52281291F67}" type="pres">
      <dgm:prSet presAssocID="{92585315-4E1F-4A5B-864C-11AB6E5D5A02}" presName="cycle" presStyleCnt="0">
        <dgm:presLayoutVars>
          <dgm:dir/>
          <dgm:resizeHandles val="exact"/>
        </dgm:presLayoutVars>
      </dgm:prSet>
      <dgm:spPr/>
    </dgm:pt>
    <dgm:pt modelId="{5B05EA4B-82C9-458A-BFA3-2CCBAE73204F}" type="pres">
      <dgm:prSet presAssocID="{1167AA77-B00E-4FFA-B86E-E73CD8B46780}" presName="node" presStyleLbl="node1" presStyleIdx="0" presStyleCnt="1">
        <dgm:presLayoutVars>
          <dgm:bulletEnabled val="1"/>
        </dgm:presLayoutVars>
      </dgm:prSet>
      <dgm:spPr/>
    </dgm:pt>
  </dgm:ptLst>
  <dgm:cxnLst>
    <dgm:cxn modelId="{D64D4B14-F66D-4243-8104-735F566A16A4}" type="presOf" srcId="{92585315-4E1F-4A5B-864C-11AB6E5D5A02}" destId="{CE18BA25-3F18-4B59-995A-A52281291F67}" srcOrd="0" destOrd="0" presId="urn:microsoft.com/office/officeart/2005/8/layout/cycle2"/>
    <dgm:cxn modelId="{1D861434-B4F8-4959-87ED-0E1B41ADC930}" srcId="{92585315-4E1F-4A5B-864C-11AB6E5D5A02}" destId="{1167AA77-B00E-4FFA-B86E-E73CD8B46780}" srcOrd="0" destOrd="0" parTransId="{9393EDDE-B112-49C8-AFAE-DE37F5AD0CD2}" sibTransId="{6D696F71-D094-4272-B41B-9E96BAA4D546}"/>
    <dgm:cxn modelId="{764EF1B9-C302-4CCF-AA0B-0191E8216012}" type="presOf" srcId="{1167AA77-B00E-4FFA-B86E-E73CD8B46780}" destId="{5B05EA4B-82C9-458A-BFA3-2CCBAE73204F}" srcOrd="0" destOrd="0" presId="urn:microsoft.com/office/officeart/2005/8/layout/cycle2"/>
    <dgm:cxn modelId="{012177AE-E36A-4CF7-BCA0-D98D42358945}" type="presParOf" srcId="{CE18BA25-3F18-4B59-995A-A52281291F67}" destId="{5B05EA4B-82C9-458A-BFA3-2CCBAE73204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A79D34A7-D502-4595-B837-44BEA913782E}" type="doc">
      <dgm:prSet loTypeId="urn:microsoft.com/office/officeart/2005/8/layout/cycle2" loCatId="cycle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it-IT"/>
        </a:p>
      </dgm:t>
    </dgm:pt>
    <dgm:pt modelId="{7A7983AC-01F6-47EC-B1AE-0251F8C4E887}">
      <dgm:prSet/>
      <dgm:spPr/>
      <dgm:t>
        <a:bodyPr/>
        <a:lstStyle/>
        <a:p>
          <a:r>
            <a:rPr lang="it-IT"/>
            <a:t>Logici</a:t>
          </a:r>
        </a:p>
      </dgm:t>
    </dgm:pt>
    <dgm:pt modelId="{EB113F87-A225-4B78-B48D-F18CE9D62A33}" type="parTrans" cxnId="{AA861A34-0334-4188-A7D4-BD9148BF9A7C}">
      <dgm:prSet/>
      <dgm:spPr/>
      <dgm:t>
        <a:bodyPr/>
        <a:lstStyle/>
        <a:p>
          <a:endParaRPr lang="it-IT"/>
        </a:p>
      </dgm:t>
    </dgm:pt>
    <dgm:pt modelId="{63F5A0E6-5AF8-46DF-B803-EB817FC55FA2}" type="sibTrans" cxnId="{AA861A34-0334-4188-A7D4-BD9148BF9A7C}">
      <dgm:prSet/>
      <dgm:spPr/>
      <dgm:t>
        <a:bodyPr/>
        <a:lstStyle/>
        <a:p>
          <a:endParaRPr lang="it-IT"/>
        </a:p>
      </dgm:t>
    </dgm:pt>
    <dgm:pt modelId="{6989E4AE-8FDE-4B67-A9B0-C1D2351E2A1B}" type="pres">
      <dgm:prSet presAssocID="{A79D34A7-D502-4595-B837-44BEA913782E}" presName="cycle" presStyleCnt="0">
        <dgm:presLayoutVars>
          <dgm:dir/>
          <dgm:resizeHandles val="exact"/>
        </dgm:presLayoutVars>
      </dgm:prSet>
      <dgm:spPr/>
    </dgm:pt>
    <dgm:pt modelId="{A8592B62-6104-44A9-AB32-E9791812D6DC}" type="pres">
      <dgm:prSet presAssocID="{7A7983AC-01F6-47EC-B1AE-0251F8C4E887}" presName="node" presStyleLbl="node1" presStyleIdx="0" presStyleCnt="1">
        <dgm:presLayoutVars>
          <dgm:bulletEnabled val="1"/>
        </dgm:presLayoutVars>
      </dgm:prSet>
      <dgm:spPr/>
    </dgm:pt>
  </dgm:ptLst>
  <dgm:cxnLst>
    <dgm:cxn modelId="{9EF6A232-9958-4A35-9341-5E3B7078641C}" type="presOf" srcId="{A79D34A7-D502-4595-B837-44BEA913782E}" destId="{6989E4AE-8FDE-4B67-A9B0-C1D2351E2A1B}" srcOrd="0" destOrd="0" presId="urn:microsoft.com/office/officeart/2005/8/layout/cycle2"/>
    <dgm:cxn modelId="{AA861A34-0334-4188-A7D4-BD9148BF9A7C}" srcId="{A79D34A7-D502-4595-B837-44BEA913782E}" destId="{7A7983AC-01F6-47EC-B1AE-0251F8C4E887}" srcOrd="0" destOrd="0" parTransId="{EB113F87-A225-4B78-B48D-F18CE9D62A33}" sibTransId="{63F5A0E6-5AF8-46DF-B803-EB817FC55FA2}"/>
    <dgm:cxn modelId="{59DA37D7-E1E7-49F0-9FAB-72BFC6E3E2A8}" type="presOf" srcId="{7A7983AC-01F6-47EC-B1AE-0251F8C4E887}" destId="{A8592B62-6104-44A9-AB32-E9791812D6DC}" srcOrd="0" destOrd="0" presId="urn:microsoft.com/office/officeart/2005/8/layout/cycle2"/>
    <dgm:cxn modelId="{2FA6F782-1134-445C-A6AE-6947CAA6B45D}" type="presParOf" srcId="{6989E4AE-8FDE-4B67-A9B0-C1D2351E2A1B}" destId="{A8592B62-6104-44A9-AB32-E9791812D6DC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0D69F7C7-C4EF-4AB4-A801-3486010D08F9}" type="doc">
      <dgm:prSet loTypeId="urn:microsoft.com/office/officeart/2005/8/layout/cycle3" loCatId="cycle" qsTypeId="urn:microsoft.com/office/officeart/2005/8/quickstyle/simple5" qsCatId="simple" csTypeId="urn:microsoft.com/office/officeart/2005/8/colors/colorful1" csCatId="colorful" phldr="1"/>
      <dgm:spPr/>
    </dgm:pt>
    <dgm:pt modelId="{D8F24370-0966-4A95-A7F6-D2727EDB0AF9}">
      <dgm:prSet phldrT="[Testo]"/>
      <dgm:spPr/>
      <dgm:t>
        <a:bodyPr/>
        <a:lstStyle/>
        <a:p>
          <a:r>
            <a:rPr lang="it-IT"/>
            <a:t>Specifiche scritte in linguaggio naturale</a:t>
          </a:r>
        </a:p>
      </dgm:t>
    </dgm:pt>
    <dgm:pt modelId="{77478D98-7F04-44FA-AD6B-8363D941E0FD}" type="parTrans" cxnId="{83DA207B-F6FB-49D8-93D2-C101D45D22E4}">
      <dgm:prSet/>
      <dgm:spPr/>
      <dgm:t>
        <a:bodyPr/>
        <a:lstStyle/>
        <a:p>
          <a:endParaRPr lang="it-IT"/>
        </a:p>
      </dgm:t>
    </dgm:pt>
    <dgm:pt modelId="{138DC3C1-1B0E-40EB-B1A9-FD43C878A3F2}" type="sibTrans" cxnId="{83DA207B-F6FB-49D8-93D2-C101D45D22E4}">
      <dgm:prSet/>
      <dgm:spPr/>
    </dgm:pt>
    <dgm:pt modelId="{E5D77630-D99D-4433-91A6-1C9FE75BC895}">
      <dgm:prSet phldrT="[Testo]"/>
      <dgm:spPr/>
      <dgm:t>
        <a:bodyPr/>
        <a:lstStyle/>
        <a:p>
          <a:r>
            <a:rPr lang="it-IT"/>
            <a:t>Attività di analisi: </a:t>
          </a:r>
          <a:r>
            <a:rPr lang="it-IT" b="1"/>
            <a:t>cosa fare</a:t>
          </a:r>
          <a:endParaRPr lang="it-IT"/>
        </a:p>
      </dgm:t>
    </dgm:pt>
    <dgm:pt modelId="{849E2712-CC41-4557-AA99-E2A31746CD14}" type="parTrans" cxnId="{52CD9F40-582F-4BF8-8CDC-87FC911FF9EF}">
      <dgm:prSet/>
      <dgm:spPr/>
      <dgm:t>
        <a:bodyPr/>
        <a:lstStyle/>
        <a:p>
          <a:endParaRPr lang="it-IT"/>
        </a:p>
      </dgm:t>
    </dgm:pt>
    <dgm:pt modelId="{F5A0F3C5-7C4F-491F-888B-B1F6A4B27E3E}" type="sibTrans" cxnId="{52CD9F40-582F-4BF8-8CDC-87FC911FF9EF}">
      <dgm:prSet/>
      <dgm:spPr/>
    </dgm:pt>
    <dgm:pt modelId="{775FACEA-9D13-4984-9EC5-5F5FB05D2E2C}">
      <dgm:prSet phldrT="[Testo]"/>
      <dgm:spPr/>
      <dgm:t>
        <a:bodyPr/>
        <a:lstStyle/>
        <a:p>
          <a:r>
            <a:rPr lang="it-IT"/>
            <a:t>Specifiche formali</a:t>
          </a:r>
        </a:p>
      </dgm:t>
    </dgm:pt>
    <dgm:pt modelId="{3DEA3EA3-90F3-4C9A-BB58-2A683E7F9C4A}" type="parTrans" cxnId="{B92904CC-6E9F-4F10-8CE5-6540A71F0C35}">
      <dgm:prSet/>
      <dgm:spPr/>
      <dgm:t>
        <a:bodyPr/>
        <a:lstStyle/>
        <a:p>
          <a:endParaRPr lang="it-IT"/>
        </a:p>
      </dgm:t>
    </dgm:pt>
    <dgm:pt modelId="{11F3FE67-BA95-463C-8573-EB19FC509F10}" type="sibTrans" cxnId="{B92904CC-6E9F-4F10-8CE5-6540A71F0C35}">
      <dgm:prSet/>
      <dgm:spPr/>
    </dgm:pt>
    <dgm:pt modelId="{72D2E599-D39A-403A-AE0C-D935B1D0CC21}">
      <dgm:prSet phldrT="[Testo]"/>
      <dgm:spPr/>
      <dgm:t>
        <a:bodyPr/>
        <a:lstStyle/>
        <a:p>
          <a:r>
            <a:rPr lang="it-IT"/>
            <a:t>Attività di progettazione: </a:t>
          </a:r>
          <a:r>
            <a:rPr lang="it-IT" b="1"/>
            <a:t>come fare</a:t>
          </a:r>
          <a:endParaRPr lang="it-IT"/>
        </a:p>
      </dgm:t>
    </dgm:pt>
    <dgm:pt modelId="{7C3D38E0-A0F2-4F77-809A-73062C92B70D}" type="parTrans" cxnId="{5678FFD9-F79A-4802-BFE3-B22EC45D1AA8}">
      <dgm:prSet/>
      <dgm:spPr/>
      <dgm:t>
        <a:bodyPr/>
        <a:lstStyle/>
        <a:p>
          <a:endParaRPr lang="it-IT"/>
        </a:p>
      </dgm:t>
    </dgm:pt>
    <dgm:pt modelId="{F9EB4A84-EF9D-4AB0-9949-9047B9D407F0}" type="sibTrans" cxnId="{5678FFD9-F79A-4802-BFE3-B22EC45D1AA8}">
      <dgm:prSet/>
      <dgm:spPr/>
    </dgm:pt>
    <dgm:pt modelId="{C4065723-5084-4CBE-99D0-3E4805EB68C5}">
      <dgm:prSet phldrT="[Testo]"/>
      <dgm:spPr/>
      <dgm:t>
        <a:bodyPr/>
        <a:lstStyle/>
        <a:p>
          <a:r>
            <a:rPr lang="it-IT" dirty="0"/>
            <a:t>Software</a:t>
          </a:r>
        </a:p>
      </dgm:t>
    </dgm:pt>
    <dgm:pt modelId="{D96AADCA-845F-4F79-824F-B9AB9DE5FEF0}" type="parTrans" cxnId="{D8F2C27C-271C-40D0-BB06-32E66F209066}">
      <dgm:prSet/>
      <dgm:spPr/>
      <dgm:t>
        <a:bodyPr/>
        <a:lstStyle/>
        <a:p>
          <a:endParaRPr lang="it-IT"/>
        </a:p>
      </dgm:t>
    </dgm:pt>
    <dgm:pt modelId="{2E3733EA-4CE6-4B50-A7F9-07D40E42AF96}" type="sibTrans" cxnId="{D8F2C27C-271C-40D0-BB06-32E66F209066}">
      <dgm:prSet/>
      <dgm:spPr/>
    </dgm:pt>
    <dgm:pt modelId="{4E131641-31AB-4A44-B636-69BABB5EA4CD}" type="pres">
      <dgm:prSet presAssocID="{0D69F7C7-C4EF-4AB4-A801-3486010D08F9}" presName="Name0" presStyleCnt="0">
        <dgm:presLayoutVars>
          <dgm:dir/>
          <dgm:resizeHandles val="exact"/>
        </dgm:presLayoutVars>
      </dgm:prSet>
      <dgm:spPr/>
    </dgm:pt>
    <dgm:pt modelId="{59229E9F-4570-4FFA-8427-E4E9784D0B24}" type="pres">
      <dgm:prSet presAssocID="{0D69F7C7-C4EF-4AB4-A801-3486010D08F9}" presName="cycle" presStyleCnt="0"/>
      <dgm:spPr/>
    </dgm:pt>
    <dgm:pt modelId="{B92E24DB-3DC8-4833-88FE-19BD5F9D6C2F}" type="pres">
      <dgm:prSet presAssocID="{D8F24370-0966-4A95-A7F6-D2727EDB0AF9}" presName="nodeFirstNode" presStyleLbl="node1" presStyleIdx="0" presStyleCnt="5">
        <dgm:presLayoutVars>
          <dgm:bulletEnabled val="1"/>
        </dgm:presLayoutVars>
      </dgm:prSet>
      <dgm:spPr/>
    </dgm:pt>
    <dgm:pt modelId="{6B7F0B03-B2C9-4817-97EB-AD3E19E755B1}" type="pres">
      <dgm:prSet presAssocID="{138DC3C1-1B0E-40EB-B1A9-FD43C878A3F2}" presName="sibTransFirstNode" presStyleLbl="bgShp" presStyleIdx="0" presStyleCnt="1"/>
      <dgm:spPr/>
    </dgm:pt>
    <dgm:pt modelId="{78134331-E95B-41C7-9D8E-2D7B67822F24}" type="pres">
      <dgm:prSet presAssocID="{E5D77630-D99D-4433-91A6-1C9FE75BC895}" presName="nodeFollowingNodes" presStyleLbl="node1" presStyleIdx="1" presStyleCnt="5">
        <dgm:presLayoutVars>
          <dgm:bulletEnabled val="1"/>
        </dgm:presLayoutVars>
      </dgm:prSet>
      <dgm:spPr/>
    </dgm:pt>
    <dgm:pt modelId="{F6EBBC4B-D278-4FE8-B353-4BCD6A818A82}" type="pres">
      <dgm:prSet presAssocID="{775FACEA-9D13-4984-9EC5-5F5FB05D2E2C}" presName="nodeFollowingNodes" presStyleLbl="node1" presStyleIdx="2" presStyleCnt="5">
        <dgm:presLayoutVars>
          <dgm:bulletEnabled val="1"/>
        </dgm:presLayoutVars>
      </dgm:prSet>
      <dgm:spPr/>
    </dgm:pt>
    <dgm:pt modelId="{52DC9784-72AC-4EB8-A8AB-197D7E50680C}" type="pres">
      <dgm:prSet presAssocID="{72D2E599-D39A-403A-AE0C-D935B1D0CC21}" presName="nodeFollowingNodes" presStyleLbl="node1" presStyleIdx="3" presStyleCnt="5">
        <dgm:presLayoutVars>
          <dgm:bulletEnabled val="1"/>
        </dgm:presLayoutVars>
      </dgm:prSet>
      <dgm:spPr/>
    </dgm:pt>
    <dgm:pt modelId="{6E938F94-0ADE-47A5-9419-39E63C12D645}" type="pres">
      <dgm:prSet presAssocID="{C4065723-5084-4CBE-99D0-3E4805EB68C5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DCCDDE03-0C2E-4016-B672-40FA1D33BF1D}" type="presOf" srcId="{0D69F7C7-C4EF-4AB4-A801-3486010D08F9}" destId="{4E131641-31AB-4A44-B636-69BABB5EA4CD}" srcOrd="0" destOrd="0" presId="urn:microsoft.com/office/officeart/2005/8/layout/cycle3"/>
    <dgm:cxn modelId="{A595E534-1252-4675-A9C8-065D020EB96A}" type="presOf" srcId="{D8F24370-0966-4A95-A7F6-D2727EDB0AF9}" destId="{B92E24DB-3DC8-4833-88FE-19BD5F9D6C2F}" srcOrd="0" destOrd="0" presId="urn:microsoft.com/office/officeart/2005/8/layout/cycle3"/>
    <dgm:cxn modelId="{52CD9F40-582F-4BF8-8CDC-87FC911FF9EF}" srcId="{0D69F7C7-C4EF-4AB4-A801-3486010D08F9}" destId="{E5D77630-D99D-4433-91A6-1C9FE75BC895}" srcOrd="1" destOrd="0" parTransId="{849E2712-CC41-4557-AA99-E2A31746CD14}" sibTransId="{F5A0F3C5-7C4F-491F-888B-B1F6A4B27E3E}"/>
    <dgm:cxn modelId="{2DD63F6A-63E1-4CE2-96CC-20E4477CE4F1}" type="presOf" srcId="{138DC3C1-1B0E-40EB-B1A9-FD43C878A3F2}" destId="{6B7F0B03-B2C9-4817-97EB-AD3E19E755B1}" srcOrd="0" destOrd="0" presId="urn:microsoft.com/office/officeart/2005/8/layout/cycle3"/>
    <dgm:cxn modelId="{83DA207B-F6FB-49D8-93D2-C101D45D22E4}" srcId="{0D69F7C7-C4EF-4AB4-A801-3486010D08F9}" destId="{D8F24370-0966-4A95-A7F6-D2727EDB0AF9}" srcOrd="0" destOrd="0" parTransId="{77478D98-7F04-44FA-AD6B-8363D941E0FD}" sibTransId="{138DC3C1-1B0E-40EB-B1A9-FD43C878A3F2}"/>
    <dgm:cxn modelId="{074AAF7C-1F9A-4B86-A424-D801832BAD35}" type="presOf" srcId="{C4065723-5084-4CBE-99D0-3E4805EB68C5}" destId="{6E938F94-0ADE-47A5-9419-39E63C12D645}" srcOrd="0" destOrd="0" presId="urn:microsoft.com/office/officeart/2005/8/layout/cycle3"/>
    <dgm:cxn modelId="{D8F2C27C-271C-40D0-BB06-32E66F209066}" srcId="{0D69F7C7-C4EF-4AB4-A801-3486010D08F9}" destId="{C4065723-5084-4CBE-99D0-3E4805EB68C5}" srcOrd="4" destOrd="0" parTransId="{D96AADCA-845F-4F79-824F-B9AB9DE5FEF0}" sibTransId="{2E3733EA-4CE6-4B50-A7F9-07D40E42AF96}"/>
    <dgm:cxn modelId="{B92904CC-6E9F-4F10-8CE5-6540A71F0C35}" srcId="{0D69F7C7-C4EF-4AB4-A801-3486010D08F9}" destId="{775FACEA-9D13-4984-9EC5-5F5FB05D2E2C}" srcOrd="2" destOrd="0" parTransId="{3DEA3EA3-90F3-4C9A-BB58-2A683E7F9C4A}" sibTransId="{11F3FE67-BA95-463C-8573-EB19FC509F10}"/>
    <dgm:cxn modelId="{5678FFD9-F79A-4802-BFE3-B22EC45D1AA8}" srcId="{0D69F7C7-C4EF-4AB4-A801-3486010D08F9}" destId="{72D2E599-D39A-403A-AE0C-D935B1D0CC21}" srcOrd="3" destOrd="0" parTransId="{7C3D38E0-A0F2-4F77-809A-73062C92B70D}" sibTransId="{F9EB4A84-EF9D-4AB0-9949-9047B9D407F0}"/>
    <dgm:cxn modelId="{A32938DA-EEC1-4B18-8858-DBE3D9CF91FC}" type="presOf" srcId="{E5D77630-D99D-4433-91A6-1C9FE75BC895}" destId="{78134331-E95B-41C7-9D8E-2D7B67822F24}" srcOrd="0" destOrd="0" presId="urn:microsoft.com/office/officeart/2005/8/layout/cycle3"/>
    <dgm:cxn modelId="{6F5D6DEB-BCDD-41A2-A954-98352AB9C3F2}" type="presOf" srcId="{775FACEA-9D13-4984-9EC5-5F5FB05D2E2C}" destId="{F6EBBC4B-D278-4FE8-B353-4BCD6A818A82}" srcOrd="0" destOrd="0" presId="urn:microsoft.com/office/officeart/2005/8/layout/cycle3"/>
    <dgm:cxn modelId="{FD703DEC-46A4-40FE-9E63-AE60E926999A}" type="presOf" srcId="{72D2E599-D39A-403A-AE0C-D935B1D0CC21}" destId="{52DC9784-72AC-4EB8-A8AB-197D7E50680C}" srcOrd="0" destOrd="0" presId="urn:microsoft.com/office/officeart/2005/8/layout/cycle3"/>
    <dgm:cxn modelId="{AC49FC2E-C232-435C-B8E0-934A4FEB9A94}" type="presParOf" srcId="{4E131641-31AB-4A44-B636-69BABB5EA4CD}" destId="{59229E9F-4570-4FFA-8427-E4E9784D0B24}" srcOrd="0" destOrd="0" presId="urn:microsoft.com/office/officeart/2005/8/layout/cycle3"/>
    <dgm:cxn modelId="{BF2D088A-7365-429D-A3C2-ECB3EE96BB8E}" type="presParOf" srcId="{59229E9F-4570-4FFA-8427-E4E9784D0B24}" destId="{B92E24DB-3DC8-4833-88FE-19BD5F9D6C2F}" srcOrd="0" destOrd="0" presId="urn:microsoft.com/office/officeart/2005/8/layout/cycle3"/>
    <dgm:cxn modelId="{9040C669-C422-475C-8129-F5C7CAA21B21}" type="presParOf" srcId="{59229E9F-4570-4FFA-8427-E4E9784D0B24}" destId="{6B7F0B03-B2C9-4817-97EB-AD3E19E755B1}" srcOrd="1" destOrd="0" presId="urn:microsoft.com/office/officeart/2005/8/layout/cycle3"/>
    <dgm:cxn modelId="{CFC08EE5-1883-4D96-938B-64AD666E419E}" type="presParOf" srcId="{59229E9F-4570-4FFA-8427-E4E9784D0B24}" destId="{78134331-E95B-41C7-9D8E-2D7B67822F24}" srcOrd="2" destOrd="0" presId="urn:microsoft.com/office/officeart/2005/8/layout/cycle3"/>
    <dgm:cxn modelId="{45CB14BB-8F69-4CCB-9D5F-1AB5AD670175}" type="presParOf" srcId="{59229E9F-4570-4FFA-8427-E4E9784D0B24}" destId="{F6EBBC4B-D278-4FE8-B353-4BCD6A818A82}" srcOrd="3" destOrd="0" presId="urn:microsoft.com/office/officeart/2005/8/layout/cycle3"/>
    <dgm:cxn modelId="{88DC5C66-B639-49B6-A16A-696DBC1A4474}" type="presParOf" srcId="{59229E9F-4570-4FFA-8427-E4E9784D0B24}" destId="{52DC9784-72AC-4EB8-A8AB-197D7E50680C}" srcOrd="4" destOrd="0" presId="urn:microsoft.com/office/officeart/2005/8/layout/cycle3"/>
    <dgm:cxn modelId="{00A68AEF-C9A6-4772-B9A8-7DC5D72CB939}" type="presParOf" srcId="{59229E9F-4570-4FFA-8427-E4E9784D0B24}" destId="{6E938F94-0ADE-47A5-9419-39E63C12D645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B243E417-A939-4CF7-BEF3-D1BBF0FF81A8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it-IT"/>
        </a:p>
      </dgm:t>
    </dgm:pt>
    <dgm:pt modelId="{C60056D2-C2C7-4701-9501-9A40EF78375A}">
      <dgm:prSet/>
      <dgm:spPr/>
      <dgm:t>
        <a:bodyPr/>
        <a:lstStyle/>
        <a:p>
          <a:r>
            <a:rPr lang="it-IT"/>
            <a:t>Insieme di strumenti software che, sulla base delle specifiche dell'utente, è in grado di gestire dati strutturati che sono:</a:t>
          </a:r>
        </a:p>
      </dgm:t>
    </dgm:pt>
    <dgm:pt modelId="{0F4F1541-3072-4F90-916A-697A3C4FAC80}" type="parTrans" cxnId="{72B3F879-2D5C-4F06-A0B7-D49B51B567FF}">
      <dgm:prSet/>
      <dgm:spPr/>
      <dgm:t>
        <a:bodyPr/>
        <a:lstStyle/>
        <a:p>
          <a:endParaRPr lang="it-IT"/>
        </a:p>
      </dgm:t>
    </dgm:pt>
    <dgm:pt modelId="{C73B16AA-94F9-443B-9FAA-223D832BA977}" type="sibTrans" cxnId="{72B3F879-2D5C-4F06-A0B7-D49B51B567FF}">
      <dgm:prSet/>
      <dgm:spPr/>
      <dgm:t>
        <a:bodyPr/>
        <a:lstStyle/>
        <a:p>
          <a:endParaRPr lang="it-IT"/>
        </a:p>
      </dgm:t>
    </dgm:pt>
    <dgm:pt modelId="{A0ADA53C-D72F-4C16-BF27-B106C03B53AD}">
      <dgm:prSet/>
      <dgm:spPr/>
      <dgm:t>
        <a:bodyPr/>
        <a:lstStyle/>
        <a:p>
          <a:r>
            <a:rPr lang="it-IT"/>
            <a:t>Tanti</a:t>
          </a:r>
        </a:p>
      </dgm:t>
    </dgm:pt>
    <dgm:pt modelId="{E51B1D8B-EF53-4977-915D-E6998B0BE77F}" type="parTrans" cxnId="{15BDFAF1-34BD-41F0-8B40-9BCBDDDF4126}">
      <dgm:prSet/>
      <dgm:spPr/>
      <dgm:t>
        <a:bodyPr/>
        <a:lstStyle/>
        <a:p>
          <a:endParaRPr lang="it-IT"/>
        </a:p>
      </dgm:t>
    </dgm:pt>
    <dgm:pt modelId="{8C8AE933-CA52-4735-8F69-724F738B87A5}" type="sibTrans" cxnId="{15BDFAF1-34BD-41F0-8B40-9BCBDDDF4126}">
      <dgm:prSet/>
      <dgm:spPr/>
      <dgm:t>
        <a:bodyPr/>
        <a:lstStyle/>
        <a:p>
          <a:endParaRPr lang="it-IT"/>
        </a:p>
      </dgm:t>
    </dgm:pt>
    <dgm:pt modelId="{0DEE1C09-93E4-433D-A0D0-FEF6B9AFFA16}">
      <dgm:prSet/>
      <dgm:spPr/>
      <dgm:t>
        <a:bodyPr/>
        <a:lstStyle/>
        <a:p>
          <a:r>
            <a:rPr lang="it-IT"/>
            <a:t>Importanti</a:t>
          </a:r>
        </a:p>
      </dgm:t>
    </dgm:pt>
    <dgm:pt modelId="{34B9C68E-5EE9-4DCF-A41B-3C398113FDF8}" type="parTrans" cxnId="{ECF94E3B-01AA-4A32-B0D8-F5CDA32B03AD}">
      <dgm:prSet/>
      <dgm:spPr/>
      <dgm:t>
        <a:bodyPr/>
        <a:lstStyle/>
        <a:p>
          <a:endParaRPr lang="it-IT"/>
        </a:p>
      </dgm:t>
    </dgm:pt>
    <dgm:pt modelId="{859FE5AF-60B3-4B32-A2FA-8008A4545423}" type="sibTrans" cxnId="{ECF94E3B-01AA-4A32-B0D8-F5CDA32B03AD}">
      <dgm:prSet/>
      <dgm:spPr/>
      <dgm:t>
        <a:bodyPr/>
        <a:lstStyle/>
        <a:p>
          <a:endParaRPr lang="it-IT"/>
        </a:p>
      </dgm:t>
    </dgm:pt>
    <dgm:pt modelId="{57420EC5-1822-4560-BA3C-D2A6586A9E6E}">
      <dgm:prSet/>
      <dgm:spPr/>
      <dgm:t>
        <a:bodyPr/>
        <a:lstStyle/>
        <a:p>
          <a:r>
            <a:rPr lang="it-IT"/>
            <a:t>Condivisi</a:t>
          </a:r>
        </a:p>
      </dgm:t>
    </dgm:pt>
    <dgm:pt modelId="{604161A5-683A-41E2-B684-4C21D4B224EB}" type="parTrans" cxnId="{C5288599-EB84-426C-8BFB-E2BBCF6EF2B4}">
      <dgm:prSet/>
      <dgm:spPr/>
      <dgm:t>
        <a:bodyPr/>
        <a:lstStyle/>
        <a:p>
          <a:endParaRPr lang="it-IT"/>
        </a:p>
      </dgm:t>
    </dgm:pt>
    <dgm:pt modelId="{4B416B3E-26F8-4696-A6A7-244BEF1F586E}" type="sibTrans" cxnId="{C5288599-EB84-426C-8BFB-E2BBCF6EF2B4}">
      <dgm:prSet/>
      <dgm:spPr/>
      <dgm:t>
        <a:bodyPr/>
        <a:lstStyle/>
        <a:p>
          <a:endParaRPr lang="it-IT"/>
        </a:p>
      </dgm:t>
    </dgm:pt>
    <dgm:pt modelId="{0C9EAE8C-0862-4890-80BF-710F22FDEC9D}">
      <dgm:prSet/>
      <dgm:spPr/>
      <dgm:t>
        <a:bodyPr/>
        <a:lstStyle/>
        <a:p>
          <a:r>
            <a:rPr lang="it-IT"/>
            <a:t>Interrogabili</a:t>
          </a:r>
        </a:p>
      </dgm:t>
    </dgm:pt>
    <dgm:pt modelId="{5D972B63-54A9-4050-9AA2-8FDFA616DF29}" type="parTrans" cxnId="{DCDD7476-817A-4653-90A3-12BCF03B1133}">
      <dgm:prSet/>
      <dgm:spPr/>
      <dgm:t>
        <a:bodyPr/>
        <a:lstStyle/>
        <a:p>
          <a:endParaRPr lang="it-IT"/>
        </a:p>
      </dgm:t>
    </dgm:pt>
    <dgm:pt modelId="{13CE9DBA-078F-4E96-90E5-DDB4452824B2}" type="sibTrans" cxnId="{DCDD7476-817A-4653-90A3-12BCF03B1133}">
      <dgm:prSet/>
      <dgm:spPr/>
      <dgm:t>
        <a:bodyPr/>
        <a:lstStyle/>
        <a:p>
          <a:endParaRPr lang="it-IT"/>
        </a:p>
      </dgm:t>
    </dgm:pt>
    <dgm:pt modelId="{AFAD2AFC-C095-4586-ACD9-05838DC84707}">
      <dgm:prSet/>
      <dgm:spPr/>
      <dgm:t>
        <a:bodyPr/>
        <a:lstStyle/>
        <a:p>
          <a:r>
            <a:rPr lang="it-IT" dirty="0"/>
            <a:t>Aggiornabili</a:t>
          </a:r>
        </a:p>
      </dgm:t>
    </dgm:pt>
    <dgm:pt modelId="{1E229C9D-372B-4DC4-89EC-D76A1A2A3E55}" type="parTrans" cxnId="{8BB17A8D-F327-43BC-8BD3-B5AD47356F93}">
      <dgm:prSet/>
      <dgm:spPr/>
      <dgm:t>
        <a:bodyPr/>
        <a:lstStyle/>
        <a:p>
          <a:endParaRPr lang="it-IT"/>
        </a:p>
      </dgm:t>
    </dgm:pt>
    <dgm:pt modelId="{ABC8BFF5-9F64-4B44-89F6-3E0108B0B517}" type="sibTrans" cxnId="{8BB17A8D-F327-43BC-8BD3-B5AD47356F93}">
      <dgm:prSet/>
      <dgm:spPr/>
      <dgm:t>
        <a:bodyPr/>
        <a:lstStyle/>
        <a:p>
          <a:endParaRPr lang="it-IT"/>
        </a:p>
      </dgm:t>
    </dgm:pt>
    <dgm:pt modelId="{D2B8F4FF-CA28-4FED-8F9E-D35A76A67AFD}" type="pres">
      <dgm:prSet presAssocID="{B243E417-A939-4CF7-BEF3-D1BBF0FF81A8}" presName="Name0" presStyleCnt="0">
        <dgm:presLayoutVars>
          <dgm:dir/>
          <dgm:animLvl val="lvl"/>
          <dgm:resizeHandles val="exact"/>
        </dgm:presLayoutVars>
      </dgm:prSet>
      <dgm:spPr/>
    </dgm:pt>
    <dgm:pt modelId="{E282D188-8A28-48E1-9D74-3C8304D7EE97}" type="pres">
      <dgm:prSet presAssocID="{C60056D2-C2C7-4701-9501-9A40EF78375A}" presName="linNode" presStyleCnt="0"/>
      <dgm:spPr/>
    </dgm:pt>
    <dgm:pt modelId="{9E07D76F-9EB8-4E50-884C-20BCEAD1A0C7}" type="pres">
      <dgm:prSet presAssocID="{C60056D2-C2C7-4701-9501-9A40EF78375A}" presName="parentText" presStyleLbl="node1" presStyleIdx="0" presStyleCnt="1">
        <dgm:presLayoutVars>
          <dgm:chMax val="1"/>
          <dgm:bulletEnabled val="1"/>
        </dgm:presLayoutVars>
      </dgm:prSet>
      <dgm:spPr/>
    </dgm:pt>
    <dgm:pt modelId="{7EC4DA6F-B706-4759-A584-89ADBAB73788}" type="pres">
      <dgm:prSet presAssocID="{C60056D2-C2C7-4701-9501-9A40EF78375A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97657F0B-7AC1-4310-950D-4E7B9D5BCA70}" type="presOf" srcId="{0DEE1C09-93E4-433D-A0D0-FEF6B9AFFA16}" destId="{7EC4DA6F-B706-4759-A584-89ADBAB73788}" srcOrd="0" destOrd="1" presId="urn:microsoft.com/office/officeart/2005/8/layout/vList5"/>
    <dgm:cxn modelId="{38A8FE38-F312-4476-A170-B7000660AB86}" type="presOf" srcId="{A0ADA53C-D72F-4C16-BF27-B106C03B53AD}" destId="{7EC4DA6F-B706-4759-A584-89ADBAB73788}" srcOrd="0" destOrd="0" presId="urn:microsoft.com/office/officeart/2005/8/layout/vList5"/>
    <dgm:cxn modelId="{ECF94E3B-01AA-4A32-B0D8-F5CDA32B03AD}" srcId="{C60056D2-C2C7-4701-9501-9A40EF78375A}" destId="{0DEE1C09-93E4-433D-A0D0-FEF6B9AFFA16}" srcOrd="1" destOrd="0" parTransId="{34B9C68E-5EE9-4DCF-A41B-3C398113FDF8}" sibTransId="{859FE5AF-60B3-4B32-A2FA-8008A4545423}"/>
    <dgm:cxn modelId="{A03D985B-4E1F-4605-93D8-6C7A8C33CD0F}" type="presOf" srcId="{AFAD2AFC-C095-4586-ACD9-05838DC84707}" destId="{7EC4DA6F-B706-4759-A584-89ADBAB73788}" srcOrd="0" destOrd="4" presId="urn:microsoft.com/office/officeart/2005/8/layout/vList5"/>
    <dgm:cxn modelId="{A324DE6E-1C4F-48A5-A5C1-AC952C11A65C}" type="presOf" srcId="{0C9EAE8C-0862-4890-80BF-710F22FDEC9D}" destId="{7EC4DA6F-B706-4759-A584-89ADBAB73788}" srcOrd="0" destOrd="3" presId="urn:microsoft.com/office/officeart/2005/8/layout/vList5"/>
    <dgm:cxn modelId="{DCDD7476-817A-4653-90A3-12BCF03B1133}" srcId="{C60056D2-C2C7-4701-9501-9A40EF78375A}" destId="{0C9EAE8C-0862-4890-80BF-710F22FDEC9D}" srcOrd="3" destOrd="0" parTransId="{5D972B63-54A9-4050-9AA2-8FDFA616DF29}" sibTransId="{13CE9DBA-078F-4E96-90E5-DDB4452824B2}"/>
    <dgm:cxn modelId="{72B3F879-2D5C-4F06-A0B7-D49B51B567FF}" srcId="{B243E417-A939-4CF7-BEF3-D1BBF0FF81A8}" destId="{C60056D2-C2C7-4701-9501-9A40EF78375A}" srcOrd="0" destOrd="0" parTransId="{0F4F1541-3072-4F90-916A-697A3C4FAC80}" sibTransId="{C73B16AA-94F9-443B-9FAA-223D832BA977}"/>
    <dgm:cxn modelId="{8BB17A8D-F327-43BC-8BD3-B5AD47356F93}" srcId="{C60056D2-C2C7-4701-9501-9A40EF78375A}" destId="{AFAD2AFC-C095-4586-ACD9-05838DC84707}" srcOrd="4" destOrd="0" parTransId="{1E229C9D-372B-4DC4-89EC-D76A1A2A3E55}" sibTransId="{ABC8BFF5-9F64-4B44-89F6-3E0108B0B517}"/>
    <dgm:cxn modelId="{C5288599-EB84-426C-8BFB-E2BBCF6EF2B4}" srcId="{C60056D2-C2C7-4701-9501-9A40EF78375A}" destId="{57420EC5-1822-4560-BA3C-D2A6586A9E6E}" srcOrd="2" destOrd="0" parTransId="{604161A5-683A-41E2-B684-4C21D4B224EB}" sibTransId="{4B416B3E-26F8-4696-A6A7-244BEF1F586E}"/>
    <dgm:cxn modelId="{071740A0-0718-4953-8794-28504A8F1CC2}" type="presOf" srcId="{B243E417-A939-4CF7-BEF3-D1BBF0FF81A8}" destId="{D2B8F4FF-CA28-4FED-8F9E-D35A76A67AFD}" srcOrd="0" destOrd="0" presId="urn:microsoft.com/office/officeart/2005/8/layout/vList5"/>
    <dgm:cxn modelId="{2C58C9BC-3105-47EF-A0D0-D756FFA13FE8}" type="presOf" srcId="{57420EC5-1822-4560-BA3C-D2A6586A9E6E}" destId="{7EC4DA6F-B706-4759-A584-89ADBAB73788}" srcOrd="0" destOrd="2" presId="urn:microsoft.com/office/officeart/2005/8/layout/vList5"/>
    <dgm:cxn modelId="{E5EE81CA-A380-4BC4-AFA7-BE9C6DC6C2D6}" type="presOf" srcId="{C60056D2-C2C7-4701-9501-9A40EF78375A}" destId="{9E07D76F-9EB8-4E50-884C-20BCEAD1A0C7}" srcOrd="0" destOrd="0" presId="urn:microsoft.com/office/officeart/2005/8/layout/vList5"/>
    <dgm:cxn modelId="{15BDFAF1-34BD-41F0-8B40-9BCBDDDF4126}" srcId="{C60056D2-C2C7-4701-9501-9A40EF78375A}" destId="{A0ADA53C-D72F-4C16-BF27-B106C03B53AD}" srcOrd="0" destOrd="0" parTransId="{E51B1D8B-EF53-4977-915D-E6998B0BE77F}" sibTransId="{8C8AE933-CA52-4735-8F69-724F738B87A5}"/>
    <dgm:cxn modelId="{982F1D1A-3738-45D5-8861-329D5A7D0081}" type="presParOf" srcId="{D2B8F4FF-CA28-4FED-8F9E-D35A76A67AFD}" destId="{E282D188-8A28-48E1-9D74-3C8304D7EE97}" srcOrd="0" destOrd="0" presId="urn:microsoft.com/office/officeart/2005/8/layout/vList5"/>
    <dgm:cxn modelId="{05792726-BC61-4156-A5C6-5A07472B3414}" type="presParOf" srcId="{E282D188-8A28-48E1-9D74-3C8304D7EE97}" destId="{9E07D76F-9EB8-4E50-884C-20BCEAD1A0C7}" srcOrd="0" destOrd="0" presId="urn:microsoft.com/office/officeart/2005/8/layout/vList5"/>
    <dgm:cxn modelId="{13DE15D3-1EBC-40BB-80B2-9E194C8381EB}" type="presParOf" srcId="{E282D188-8A28-48E1-9D74-3C8304D7EE97}" destId="{7EC4DA6F-B706-4759-A584-89ADBAB7378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7F4D5B82-A2D0-4905-A21D-5F1CAA23F4E1}" type="doc">
      <dgm:prSet loTypeId="urn:microsoft.com/office/officeart/2005/8/layout/process1" loCatId="process" qsTypeId="urn:microsoft.com/office/officeart/2005/8/quickstyle/simple3" qsCatId="simple" csTypeId="urn:microsoft.com/office/officeart/2005/8/colors/colorful5" csCatId="colorful"/>
      <dgm:spPr/>
      <dgm:t>
        <a:bodyPr/>
        <a:lstStyle/>
        <a:p>
          <a:endParaRPr lang="it-IT"/>
        </a:p>
      </dgm:t>
    </dgm:pt>
    <dgm:pt modelId="{136B99AF-B138-404F-8B08-B3A7BF1F142D}">
      <dgm:prSet/>
      <dgm:spPr/>
      <dgm:t>
        <a:bodyPr/>
        <a:lstStyle/>
        <a:p>
          <a:r>
            <a:rPr lang="it-IT"/>
            <a:t>Provvede inoltre alla generazione dello schema, alla ricerca e all'aggiornamento dei dati</a:t>
          </a:r>
        </a:p>
      </dgm:t>
    </dgm:pt>
    <dgm:pt modelId="{B0255900-141E-4E2D-BC80-25E6668B5FBB}" type="parTrans" cxnId="{38D811A2-AAB8-4F0E-A47E-1D9AB37284D9}">
      <dgm:prSet/>
      <dgm:spPr/>
      <dgm:t>
        <a:bodyPr/>
        <a:lstStyle/>
        <a:p>
          <a:endParaRPr lang="it-IT"/>
        </a:p>
      </dgm:t>
    </dgm:pt>
    <dgm:pt modelId="{333832A0-435B-4563-8BDD-1F14B4E5800D}" type="sibTrans" cxnId="{38D811A2-AAB8-4F0E-A47E-1D9AB37284D9}">
      <dgm:prSet/>
      <dgm:spPr/>
      <dgm:t>
        <a:bodyPr/>
        <a:lstStyle/>
        <a:p>
          <a:endParaRPr lang="it-IT"/>
        </a:p>
      </dgm:t>
    </dgm:pt>
    <dgm:pt modelId="{C5648D69-55CB-41C3-8437-1E87B8271418}" type="pres">
      <dgm:prSet presAssocID="{7F4D5B82-A2D0-4905-A21D-5F1CAA23F4E1}" presName="Name0" presStyleCnt="0">
        <dgm:presLayoutVars>
          <dgm:dir/>
          <dgm:resizeHandles val="exact"/>
        </dgm:presLayoutVars>
      </dgm:prSet>
      <dgm:spPr/>
    </dgm:pt>
    <dgm:pt modelId="{FE7F71B1-EFA8-4AE8-966B-7C9C767E4C3E}" type="pres">
      <dgm:prSet presAssocID="{136B99AF-B138-404F-8B08-B3A7BF1F142D}" presName="node" presStyleLbl="node1" presStyleIdx="0" presStyleCnt="1">
        <dgm:presLayoutVars>
          <dgm:bulletEnabled val="1"/>
        </dgm:presLayoutVars>
      </dgm:prSet>
      <dgm:spPr/>
    </dgm:pt>
  </dgm:ptLst>
  <dgm:cxnLst>
    <dgm:cxn modelId="{F54D5A5D-AF2E-4C94-BAEF-ECF710BE01A0}" type="presOf" srcId="{7F4D5B82-A2D0-4905-A21D-5F1CAA23F4E1}" destId="{C5648D69-55CB-41C3-8437-1E87B8271418}" srcOrd="0" destOrd="0" presId="urn:microsoft.com/office/officeart/2005/8/layout/process1"/>
    <dgm:cxn modelId="{38D811A2-AAB8-4F0E-A47E-1D9AB37284D9}" srcId="{7F4D5B82-A2D0-4905-A21D-5F1CAA23F4E1}" destId="{136B99AF-B138-404F-8B08-B3A7BF1F142D}" srcOrd="0" destOrd="0" parTransId="{B0255900-141E-4E2D-BC80-25E6668B5FBB}" sibTransId="{333832A0-435B-4563-8BDD-1F14B4E5800D}"/>
    <dgm:cxn modelId="{A8B95CBC-3E25-4F56-B1CC-4C703749A2FF}" type="presOf" srcId="{136B99AF-B138-404F-8B08-B3A7BF1F142D}" destId="{FE7F71B1-EFA8-4AE8-966B-7C9C767E4C3E}" srcOrd="0" destOrd="0" presId="urn:microsoft.com/office/officeart/2005/8/layout/process1"/>
    <dgm:cxn modelId="{B64B46F8-2864-4093-8C2D-4ED5CF5B64D1}" type="presParOf" srcId="{C5648D69-55CB-41C3-8437-1E87B8271418}" destId="{FE7F71B1-EFA8-4AE8-966B-7C9C767E4C3E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45A5117D-B5F0-48B9-ABB3-5293D541733D}" type="doc">
      <dgm:prSet loTypeId="urn:microsoft.com/office/officeart/2005/8/layout/process1" loCatId="process" qsTypeId="urn:microsoft.com/office/officeart/2005/8/quickstyle/simple4" qsCatId="simple" csTypeId="urn:microsoft.com/office/officeart/2005/8/colors/accent3_2" csCatId="accent3"/>
      <dgm:spPr/>
      <dgm:t>
        <a:bodyPr/>
        <a:lstStyle/>
        <a:p>
          <a:endParaRPr lang="it-IT"/>
        </a:p>
      </dgm:t>
    </dgm:pt>
    <dgm:pt modelId="{A3F62FA6-7305-4293-91EF-C4287D9557B4}">
      <dgm:prSet/>
      <dgm:spPr/>
      <dgm:t>
        <a:bodyPr/>
        <a:lstStyle/>
        <a:p>
          <a:r>
            <a:rPr lang="it-IT"/>
            <a:t>Astrazione di una parte di database concettuale, che coinvolge i dati dell'istanza del database limitatamente alla porzione interessata o consentita</a:t>
          </a:r>
        </a:p>
      </dgm:t>
    </dgm:pt>
    <dgm:pt modelId="{6019E06E-25FB-40A2-97D8-F23274623174}" type="parTrans" cxnId="{029E975D-0EB5-449B-83BC-BA5863FD96DB}">
      <dgm:prSet/>
      <dgm:spPr/>
      <dgm:t>
        <a:bodyPr/>
        <a:lstStyle/>
        <a:p>
          <a:endParaRPr lang="it-IT"/>
        </a:p>
      </dgm:t>
    </dgm:pt>
    <dgm:pt modelId="{BC0CAFEE-3F58-4C5A-AA9E-A59A43C775B8}" type="sibTrans" cxnId="{029E975D-0EB5-449B-83BC-BA5863FD96DB}">
      <dgm:prSet/>
      <dgm:spPr/>
      <dgm:t>
        <a:bodyPr/>
        <a:lstStyle/>
        <a:p>
          <a:endParaRPr lang="it-IT"/>
        </a:p>
      </dgm:t>
    </dgm:pt>
    <dgm:pt modelId="{071A6B98-12D3-4646-A9D6-D8C32855198E}" type="pres">
      <dgm:prSet presAssocID="{45A5117D-B5F0-48B9-ABB3-5293D541733D}" presName="Name0" presStyleCnt="0">
        <dgm:presLayoutVars>
          <dgm:dir/>
          <dgm:resizeHandles val="exact"/>
        </dgm:presLayoutVars>
      </dgm:prSet>
      <dgm:spPr/>
    </dgm:pt>
    <dgm:pt modelId="{D74121DB-274E-43E0-A5E8-543432D1AE43}" type="pres">
      <dgm:prSet presAssocID="{A3F62FA6-7305-4293-91EF-C4287D9557B4}" presName="node" presStyleLbl="node1" presStyleIdx="0" presStyleCnt="1">
        <dgm:presLayoutVars>
          <dgm:bulletEnabled val="1"/>
        </dgm:presLayoutVars>
      </dgm:prSet>
      <dgm:spPr/>
    </dgm:pt>
  </dgm:ptLst>
  <dgm:cxnLst>
    <dgm:cxn modelId="{029E975D-0EB5-449B-83BC-BA5863FD96DB}" srcId="{45A5117D-B5F0-48B9-ABB3-5293D541733D}" destId="{A3F62FA6-7305-4293-91EF-C4287D9557B4}" srcOrd="0" destOrd="0" parTransId="{6019E06E-25FB-40A2-97D8-F23274623174}" sibTransId="{BC0CAFEE-3F58-4C5A-AA9E-A59A43C775B8}"/>
    <dgm:cxn modelId="{9FDC0F46-A853-43B6-AB14-B71FFB1FF9C1}" type="presOf" srcId="{A3F62FA6-7305-4293-91EF-C4287D9557B4}" destId="{D74121DB-274E-43E0-A5E8-543432D1AE43}" srcOrd="0" destOrd="0" presId="urn:microsoft.com/office/officeart/2005/8/layout/process1"/>
    <dgm:cxn modelId="{6EC8CA73-2362-47B7-BC50-AA364A771224}" type="presOf" srcId="{45A5117D-B5F0-48B9-ABB3-5293D541733D}" destId="{071A6B98-12D3-4646-A9D6-D8C32855198E}" srcOrd="0" destOrd="0" presId="urn:microsoft.com/office/officeart/2005/8/layout/process1"/>
    <dgm:cxn modelId="{1E02B4E3-636C-4A69-9A60-956112C7D0E1}" type="presParOf" srcId="{071A6B98-12D3-4646-A9D6-D8C32855198E}" destId="{D74121DB-274E-43E0-A5E8-543432D1AE4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CFD246CC-037A-4E12-8269-630887DB29BF}" type="doc">
      <dgm:prSet loTypeId="urn:microsoft.com/office/officeart/2005/8/layout/process1" loCatId="process" qsTypeId="urn:microsoft.com/office/officeart/2005/8/quickstyle/simple5" qsCatId="simple" csTypeId="urn:microsoft.com/office/officeart/2005/8/colors/colorful2" csCatId="colorful"/>
      <dgm:spPr/>
      <dgm:t>
        <a:bodyPr/>
        <a:lstStyle/>
        <a:p>
          <a:endParaRPr lang="it-IT"/>
        </a:p>
      </dgm:t>
    </dgm:pt>
    <dgm:pt modelId="{3FFD6D4D-93EE-4D2F-9348-11197ACB7A67}">
      <dgm:prSet/>
      <dgm:spPr/>
      <dgm:t>
        <a:bodyPr/>
        <a:lstStyle/>
        <a:p>
          <a:r>
            <a:rPr lang="it-IT"/>
            <a:t>Consente di interrogare il database ma anche di inserire, cancellare e modificare i dati</a:t>
          </a:r>
        </a:p>
      </dgm:t>
    </dgm:pt>
    <dgm:pt modelId="{B0A0ECC4-B8B7-4F1C-959F-A4FE03B29B15}" type="parTrans" cxnId="{E07C053D-C69B-4E7F-BA31-AA07EDEAB06E}">
      <dgm:prSet/>
      <dgm:spPr/>
      <dgm:t>
        <a:bodyPr/>
        <a:lstStyle/>
        <a:p>
          <a:endParaRPr lang="it-IT"/>
        </a:p>
      </dgm:t>
    </dgm:pt>
    <dgm:pt modelId="{DA2ED9CB-B577-4A85-82B5-2091D166D70E}" type="sibTrans" cxnId="{E07C053D-C69B-4E7F-BA31-AA07EDEAB06E}">
      <dgm:prSet/>
      <dgm:spPr/>
      <dgm:t>
        <a:bodyPr/>
        <a:lstStyle/>
        <a:p>
          <a:endParaRPr lang="it-IT"/>
        </a:p>
      </dgm:t>
    </dgm:pt>
    <dgm:pt modelId="{FFD070B7-44E3-4454-B35E-12DB731DDFE1}" type="pres">
      <dgm:prSet presAssocID="{CFD246CC-037A-4E12-8269-630887DB29BF}" presName="Name0" presStyleCnt="0">
        <dgm:presLayoutVars>
          <dgm:dir/>
          <dgm:resizeHandles val="exact"/>
        </dgm:presLayoutVars>
      </dgm:prSet>
      <dgm:spPr/>
    </dgm:pt>
    <dgm:pt modelId="{2405C1E1-14DC-47A4-B497-696D21332A8B}" type="pres">
      <dgm:prSet presAssocID="{3FFD6D4D-93EE-4D2F-9348-11197ACB7A67}" presName="node" presStyleLbl="node1" presStyleIdx="0" presStyleCnt="1">
        <dgm:presLayoutVars>
          <dgm:bulletEnabled val="1"/>
        </dgm:presLayoutVars>
      </dgm:prSet>
      <dgm:spPr/>
    </dgm:pt>
  </dgm:ptLst>
  <dgm:cxnLst>
    <dgm:cxn modelId="{C7781208-370A-4896-97CC-FFAEE5E30090}" type="presOf" srcId="{3FFD6D4D-93EE-4D2F-9348-11197ACB7A67}" destId="{2405C1E1-14DC-47A4-B497-696D21332A8B}" srcOrd="0" destOrd="0" presId="urn:microsoft.com/office/officeart/2005/8/layout/process1"/>
    <dgm:cxn modelId="{E07C053D-C69B-4E7F-BA31-AA07EDEAB06E}" srcId="{CFD246CC-037A-4E12-8269-630887DB29BF}" destId="{3FFD6D4D-93EE-4D2F-9348-11197ACB7A67}" srcOrd="0" destOrd="0" parTransId="{B0A0ECC4-B8B7-4F1C-959F-A4FE03B29B15}" sibTransId="{DA2ED9CB-B577-4A85-82B5-2091D166D70E}"/>
    <dgm:cxn modelId="{908E6DF1-E2C7-4C2A-A131-A381241BDA2B}" type="presOf" srcId="{CFD246CC-037A-4E12-8269-630887DB29BF}" destId="{FFD070B7-44E3-4454-B35E-12DB731DDFE1}" srcOrd="0" destOrd="0" presId="urn:microsoft.com/office/officeart/2005/8/layout/process1"/>
    <dgm:cxn modelId="{CE057659-85E0-4F1A-BDC6-7DE1DEA846EE}" type="presParOf" srcId="{FFD070B7-44E3-4454-B35E-12DB731DDFE1}" destId="{2405C1E1-14DC-47A4-B497-696D21332A8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35BE233-81E9-4D0A-BD47-30589451CF55}" type="doc">
      <dgm:prSet loTypeId="urn:microsoft.com/office/officeart/2005/8/layout/cycle6" loCatId="cycle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1740C4C-6658-4F42-98BE-2DFDC51B959E}">
      <dgm:prSet/>
      <dgm:spPr/>
      <dgm:t>
        <a:bodyPr/>
        <a:lstStyle/>
        <a:p>
          <a:r>
            <a:rPr lang="it-IT"/>
            <a:t>Recuperarle</a:t>
          </a:r>
          <a:endParaRPr lang="en-US"/>
        </a:p>
      </dgm:t>
    </dgm:pt>
    <dgm:pt modelId="{B8612064-64A6-4664-B0AA-8EFE7F3D6822}" type="parTrans" cxnId="{D63E2E69-86A5-43EE-9331-99DCFCEC1807}">
      <dgm:prSet/>
      <dgm:spPr/>
      <dgm:t>
        <a:bodyPr/>
        <a:lstStyle/>
        <a:p>
          <a:endParaRPr lang="en-US"/>
        </a:p>
      </dgm:t>
    </dgm:pt>
    <dgm:pt modelId="{510AF3B5-4A5D-4F6E-A417-346A6445988C}" type="sibTrans" cxnId="{D63E2E69-86A5-43EE-9331-99DCFCEC1807}">
      <dgm:prSet/>
      <dgm:spPr/>
      <dgm:t>
        <a:bodyPr/>
        <a:lstStyle/>
        <a:p>
          <a:endParaRPr lang="en-US"/>
        </a:p>
      </dgm:t>
    </dgm:pt>
    <dgm:pt modelId="{283BA594-97BC-434F-BDC2-1F1AD49EEE32}">
      <dgm:prSet/>
      <dgm:spPr/>
      <dgm:t>
        <a:bodyPr/>
        <a:lstStyle/>
        <a:p>
          <a:r>
            <a:rPr lang="it-IT"/>
            <a:t>Aggiungerne</a:t>
          </a:r>
          <a:endParaRPr lang="en-US"/>
        </a:p>
      </dgm:t>
    </dgm:pt>
    <dgm:pt modelId="{DEF4D69A-10E5-465B-8562-5DE302D22909}" type="parTrans" cxnId="{C2FCBB6E-7C87-45CD-AB35-5B1E9CB29480}">
      <dgm:prSet/>
      <dgm:spPr/>
      <dgm:t>
        <a:bodyPr/>
        <a:lstStyle/>
        <a:p>
          <a:endParaRPr lang="en-US"/>
        </a:p>
      </dgm:t>
    </dgm:pt>
    <dgm:pt modelId="{B2BC8967-B22D-4AF3-ADBD-0B588CCA1BFF}" type="sibTrans" cxnId="{C2FCBB6E-7C87-45CD-AB35-5B1E9CB29480}">
      <dgm:prSet/>
      <dgm:spPr/>
      <dgm:t>
        <a:bodyPr/>
        <a:lstStyle/>
        <a:p>
          <a:endParaRPr lang="en-US"/>
        </a:p>
      </dgm:t>
    </dgm:pt>
    <dgm:pt modelId="{E54F47C9-E26A-4675-B563-4598978BBBD0}">
      <dgm:prSet/>
      <dgm:spPr/>
      <dgm:t>
        <a:bodyPr/>
        <a:lstStyle/>
        <a:p>
          <a:r>
            <a:rPr lang="it-IT"/>
            <a:t>Modificarle</a:t>
          </a:r>
          <a:endParaRPr lang="en-US"/>
        </a:p>
      </dgm:t>
    </dgm:pt>
    <dgm:pt modelId="{7E54E396-7895-45A4-BE93-BDEF1879376F}" type="parTrans" cxnId="{6ACE7950-E888-4C21-9ADE-E7957139C9DA}">
      <dgm:prSet/>
      <dgm:spPr/>
      <dgm:t>
        <a:bodyPr/>
        <a:lstStyle/>
        <a:p>
          <a:endParaRPr lang="en-US"/>
        </a:p>
      </dgm:t>
    </dgm:pt>
    <dgm:pt modelId="{56656D61-72BC-4A1D-B729-B424CE954A32}" type="sibTrans" cxnId="{6ACE7950-E888-4C21-9ADE-E7957139C9DA}">
      <dgm:prSet/>
      <dgm:spPr/>
      <dgm:t>
        <a:bodyPr/>
        <a:lstStyle/>
        <a:p>
          <a:endParaRPr lang="en-US"/>
        </a:p>
      </dgm:t>
    </dgm:pt>
    <dgm:pt modelId="{2275E8D2-60BB-455C-AB6D-FF4A3D2D89A7}">
      <dgm:prSet/>
      <dgm:spPr/>
      <dgm:t>
        <a:bodyPr/>
        <a:lstStyle/>
        <a:p>
          <a:r>
            <a:rPr lang="it-IT"/>
            <a:t>Cancellarne</a:t>
          </a:r>
          <a:endParaRPr lang="en-US"/>
        </a:p>
      </dgm:t>
    </dgm:pt>
    <dgm:pt modelId="{D4966252-0F88-4003-BF48-98A78425F1C1}" type="parTrans" cxnId="{FE41FE70-B156-42FF-BB25-573C3EBE7275}">
      <dgm:prSet/>
      <dgm:spPr/>
      <dgm:t>
        <a:bodyPr/>
        <a:lstStyle/>
        <a:p>
          <a:endParaRPr lang="en-US"/>
        </a:p>
      </dgm:t>
    </dgm:pt>
    <dgm:pt modelId="{03C78306-B722-4F17-B3B3-06640830A07E}" type="sibTrans" cxnId="{FE41FE70-B156-42FF-BB25-573C3EBE7275}">
      <dgm:prSet/>
      <dgm:spPr/>
      <dgm:t>
        <a:bodyPr/>
        <a:lstStyle/>
        <a:p>
          <a:endParaRPr lang="en-US"/>
        </a:p>
      </dgm:t>
    </dgm:pt>
    <dgm:pt modelId="{40DC7976-451D-47BB-ABA1-85B728419CF2}" type="pres">
      <dgm:prSet presAssocID="{035BE233-81E9-4D0A-BD47-30589451CF55}" presName="cycle" presStyleCnt="0">
        <dgm:presLayoutVars>
          <dgm:dir/>
          <dgm:resizeHandles val="exact"/>
        </dgm:presLayoutVars>
      </dgm:prSet>
      <dgm:spPr/>
    </dgm:pt>
    <dgm:pt modelId="{0BB98B82-63DB-4282-8E07-0B34F110DA05}" type="pres">
      <dgm:prSet presAssocID="{A1740C4C-6658-4F42-98BE-2DFDC51B959E}" presName="node" presStyleLbl="node1" presStyleIdx="0" presStyleCnt="4">
        <dgm:presLayoutVars>
          <dgm:bulletEnabled val="1"/>
        </dgm:presLayoutVars>
      </dgm:prSet>
      <dgm:spPr/>
    </dgm:pt>
    <dgm:pt modelId="{F32420E7-7A2F-465D-ACC1-B59FD54013E3}" type="pres">
      <dgm:prSet presAssocID="{A1740C4C-6658-4F42-98BE-2DFDC51B959E}" presName="spNode" presStyleCnt="0"/>
      <dgm:spPr/>
    </dgm:pt>
    <dgm:pt modelId="{C3995088-B11B-4029-9662-72F5BE1A1408}" type="pres">
      <dgm:prSet presAssocID="{510AF3B5-4A5D-4F6E-A417-346A6445988C}" presName="sibTrans" presStyleLbl="sibTrans1D1" presStyleIdx="0" presStyleCnt="4"/>
      <dgm:spPr/>
    </dgm:pt>
    <dgm:pt modelId="{76412A24-BDC5-4983-A7DD-59B4B061026D}" type="pres">
      <dgm:prSet presAssocID="{283BA594-97BC-434F-BDC2-1F1AD49EEE32}" presName="node" presStyleLbl="node1" presStyleIdx="1" presStyleCnt="4">
        <dgm:presLayoutVars>
          <dgm:bulletEnabled val="1"/>
        </dgm:presLayoutVars>
      </dgm:prSet>
      <dgm:spPr/>
    </dgm:pt>
    <dgm:pt modelId="{C749C82C-C92E-4BE8-B22F-694274711636}" type="pres">
      <dgm:prSet presAssocID="{283BA594-97BC-434F-BDC2-1F1AD49EEE32}" presName="spNode" presStyleCnt="0"/>
      <dgm:spPr/>
    </dgm:pt>
    <dgm:pt modelId="{287185D5-B47E-4413-A041-2BD015F42B87}" type="pres">
      <dgm:prSet presAssocID="{B2BC8967-B22D-4AF3-ADBD-0B588CCA1BFF}" presName="sibTrans" presStyleLbl="sibTrans1D1" presStyleIdx="1" presStyleCnt="4"/>
      <dgm:spPr/>
    </dgm:pt>
    <dgm:pt modelId="{91A7F2A5-E6A5-4E37-B899-9865D68256D2}" type="pres">
      <dgm:prSet presAssocID="{E54F47C9-E26A-4675-B563-4598978BBBD0}" presName="node" presStyleLbl="node1" presStyleIdx="2" presStyleCnt="4">
        <dgm:presLayoutVars>
          <dgm:bulletEnabled val="1"/>
        </dgm:presLayoutVars>
      </dgm:prSet>
      <dgm:spPr/>
    </dgm:pt>
    <dgm:pt modelId="{62EA6DA5-A969-4814-AAE7-453B3134930B}" type="pres">
      <dgm:prSet presAssocID="{E54F47C9-E26A-4675-B563-4598978BBBD0}" presName="spNode" presStyleCnt="0"/>
      <dgm:spPr/>
    </dgm:pt>
    <dgm:pt modelId="{1471F0CC-F0AD-49FF-9171-A83F613FC1DD}" type="pres">
      <dgm:prSet presAssocID="{56656D61-72BC-4A1D-B729-B424CE954A32}" presName="sibTrans" presStyleLbl="sibTrans1D1" presStyleIdx="2" presStyleCnt="4"/>
      <dgm:spPr/>
    </dgm:pt>
    <dgm:pt modelId="{2F31AC96-AF2C-46E9-906D-25E2C4D55545}" type="pres">
      <dgm:prSet presAssocID="{2275E8D2-60BB-455C-AB6D-FF4A3D2D89A7}" presName="node" presStyleLbl="node1" presStyleIdx="3" presStyleCnt="4">
        <dgm:presLayoutVars>
          <dgm:bulletEnabled val="1"/>
        </dgm:presLayoutVars>
      </dgm:prSet>
      <dgm:spPr/>
    </dgm:pt>
    <dgm:pt modelId="{2F3D1609-4C66-40ED-8D42-FE702704E4BF}" type="pres">
      <dgm:prSet presAssocID="{2275E8D2-60BB-455C-AB6D-FF4A3D2D89A7}" presName="spNode" presStyleCnt="0"/>
      <dgm:spPr/>
    </dgm:pt>
    <dgm:pt modelId="{17074ED2-322C-4053-8F09-8518D86F3808}" type="pres">
      <dgm:prSet presAssocID="{03C78306-B722-4F17-B3B3-06640830A07E}" presName="sibTrans" presStyleLbl="sibTrans1D1" presStyleIdx="3" presStyleCnt="4"/>
      <dgm:spPr/>
    </dgm:pt>
  </dgm:ptLst>
  <dgm:cxnLst>
    <dgm:cxn modelId="{1B0A8908-8C56-4BD0-B445-8E714FC08DA8}" type="presOf" srcId="{03C78306-B722-4F17-B3B3-06640830A07E}" destId="{17074ED2-322C-4053-8F09-8518D86F3808}" srcOrd="0" destOrd="0" presId="urn:microsoft.com/office/officeart/2005/8/layout/cycle6"/>
    <dgm:cxn modelId="{234C3322-106D-4E7E-8D70-778C325B9772}" type="presOf" srcId="{510AF3B5-4A5D-4F6E-A417-346A6445988C}" destId="{C3995088-B11B-4029-9662-72F5BE1A1408}" srcOrd="0" destOrd="0" presId="urn:microsoft.com/office/officeart/2005/8/layout/cycle6"/>
    <dgm:cxn modelId="{2B0D1D41-1552-44DF-9B03-D78ECEE5FC11}" type="presOf" srcId="{A1740C4C-6658-4F42-98BE-2DFDC51B959E}" destId="{0BB98B82-63DB-4282-8E07-0B34F110DA05}" srcOrd="0" destOrd="0" presId="urn:microsoft.com/office/officeart/2005/8/layout/cycle6"/>
    <dgm:cxn modelId="{D63E2E69-86A5-43EE-9331-99DCFCEC1807}" srcId="{035BE233-81E9-4D0A-BD47-30589451CF55}" destId="{A1740C4C-6658-4F42-98BE-2DFDC51B959E}" srcOrd="0" destOrd="0" parTransId="{B8612064-64A6-4664-B0AA-8EFE7F3D6822}" sibTransId="{510AF3B5-4A5D-4F6E-A417-346A6445988C}"/>
    <dgm:cxn modelId="{C2FCBB6E-7C87-45CD-AB35-5B1E9CB29480}" srcId="{035BE233-81E9-4D0A-BD47-30589451CF55}" destId="{283BA594-97BC-434F-BDC2-1F1AD49EEE32}" srcOrd="1" destOrd="0" parTransId="{DEF4D69A-10E5-465B-8562-5DE302D22909}" sibTransId="{B2BC8967-B22D-4AF3-ADBD-0B588CCA1BFF}"/>
    <dgm:cxn modelId="{E48B724F-308F-4FAC-A6DD-E456C399F49B}" type="presOf" srcId="{035BE233-81E9-4D0A-BD47-30589451CF55}" destId="{40DC7976-451D-47BB-ABA1-85B728419CF2}" srcOrd="0" destOrd="0" presId="urn:microsoft.com/office/officeart/2005/8/layout/cycle6"/>
    <dgm:cxn modelId="{6ACE7950-E888-4C21-9ADE-E7957139C9DA}" srcId="{035BE233-81E9-4D0A-BD47-30589451CF55}" destId="{E54F47C9-E26A-4675-B563-4598978BBBD0}" srcOrd="2" destOrd="0" parTransId="{7E54E396-7895-45A4-BE93-BDEF1879376F}" sibTransId="{56656D61-72BC-4A1D-B729-B424CE954A32}"/>
    <dgm:cxn modelId="{FE41FE70-B156-42FF-BB25-573C3EBE7275}" srcId="{035BE233-81E9-4D0A-BD47-30589451CF55}" destId="{2275E8D2-60BB-455C-AB6D-FF4A3D2D89A7}" srcOrd="3" destOrd="0" parTransId="{D4966252-0F88-4003-BF48-98A78425F1C1}" sibTransId="{03C78306-B722-4F17-B3B3-06640830A07E}"/>
    <dgm:cxn modelId="{A78CF374-C89C-4029-BF85-E2CCCE0B86BB}" type="presOf" srcId="{2275E8D2-60BB-455C-AB6D-FF4A3D2D89A7}" destId="{2F31AC96-AF2C-46E9-906D-25E2C4D55545}" srcOrd="0" destOrd="0" presId="urn:microsoft.com/office/officeart/2005/8/layout/cycle6"/>
    <dgm:cxn modelId="{262ACAB9-84C5-4857-9519-2D6D89D684FE}" type="presOf" srcId="{56656D61-72BC-4A1D-B729-B424CE954A32}" destId="{1471F0CC-F0AD-49FF-9171-A83F613FC1DD}" srcOrd="0" destOrd="0" presId="urn:microsoft.com/office/officeart/2005/8/layout/cycle6"/>
    <dgm:cxn modelId="{1CB58ABF-F446-423A-8B75-5F24607D0232}" type="presOf" srcId="{283BA594-97BC-434F-BDC2-1F1AD49EEE32}" destId="{76412A24-BDC5-4983-A7DD-59B4B061026D}" srcOrd="0" destOrd="0" presId="urn:microsoft.com/office/officeart/2005/8/layout/cycle6"/>
    <dgm:cxn modelId="{B4573DD0-6E28-47B2-B954-2B92F771276A}" type="presOf" srcId="{E54F47C9-E26A-4675-B563-4598978BBBD0}" destId="{91A7F2A5-E6A5-4E37-B899-9865D68256D2}" srcOrd="0" destOrd="0" presId="urn:microsoft.com/office/officeart/2005/8/layout/cycle6"/>
    <dgm:cxn modelId="{84018AD9-52EB-4C43-87D6-C51AF11C10FE}" type="presOf" srcId="{B2BC8967-B22D-4AF3-ADBD-0B588CCA1BFF}" destId="{287185D5-B47E-4413-A041-2BD015F42B87}" srcOrd="0" destOrd="0" presId="urn:microsoft.com/office/officeart/2005/8/layout/cycle6"/>
    <dgm:cxn modelId="{52570061-19F5-4F99-BA05-05D1FFE7921D}" type="presParOf" srcId="{40DC7976-451D-47BB-ABA1-85B728419CF2}" destId="{0BB98B82-63DB-4282-8E07-0B34F110DA05}" srcOrd="0" destOrd="0" presId="urn:microsoft.com/office/officeart/2005/8/layout/cycle6"/>
    <dgm:cxn modelId="{1DD8F083-5F8C-4EB3-B2EF-2166BFB4B261}" type="presParOf" srcId="{40DC7976-451D-47BB-ABA1-85B728419CF2}" destId="{F32420E7-7A2F-465D-ACC1-B59FD54013E3}" srcOrd="1" destOrd="0" presId="urn:microsoft.com/office/officeart/2005/8/layout/cycle6"/>
    <dgm:cxn modelId="{A62093B4-DF08-47BD-B0C1-780E150CD18A}" type="presParOf" srcId="{40DC7976-451D-47BB-ABA1-85B728419CF2}" destId="{C3995088-B11B-4029-9662-72F5BE1A1408}" srcOrd="2" destOrd="0" presId="urn:microsoft.com/office/officeart/2005/8/layout/cycle6"/>
    <dgm:cxn modelId="{EEB033C4-88E9-41B9-84E9-DBCCEBD37E05}" type="presParOf" srcId="{40DC7976-451D-47BB-ABA1-85B728419CF2}" destId="{76412A24-BDC5-4983-A7DD-59B4B061026D}" srcOrd="3" destOrd="0" presId="urn:microsoft.com/office/officeart/2005/8/layout/cycle6"/>
    <dgm:cxn modelId="{D00896BB-8324-4B70-986D-34611B50A178}" type="presParOf" srcId="{40DC7976-451D-47BB-ABA1-85B728419CF2}" destId="{C749C82C-C92E-4BE8-B22F-694274711636}" srcOrd="4" destOrd="0" presId="urn:microsoft.com/office/officeart/2005/8/layout/cycle6"/>
    <dgm:cxn modelId="{940CB800-9F07-4066-9709-1B1F77403139}" type="presParOf" srcId="{40DC7976-451D-47BB-ABA1-85B728419CF2}" destId="{287185D5-B47E-4413-A041-2BD015F42B87}" srcOrd="5" destOrd="0" presId="urn:microsoft.com/office/officeart/2005/8/layout/cycle6"/>
    <dgm:cxn modelId="{E966DF94-9005-4BFD-9DDA-2FEEAC546087}" type="presParOf" srcId="{40DC7976-451D-47BB-ABA1-85B728419CF2}" destId="{91A7F2A5-E6A5-4E37-B899-9865D68256D2}" srcOrd="6" destOrd="0" presId="urn:microsoft.com/office/officeart/2005/8/layout/cycle6"/>
    <dgm:cxn modelId="{0815D13A-29A2-49DA-846D-F040EDE08D9C}" type="presParOf" srcId="{40DC7976-451D-47BB-ABA1-85B728419CF2}" destId="{62EA6DA5-A969-4814-AAE7-453B3134930B}" srcOrd="7" destOrd="0" presId="urn:microsoft.com/office/officeart/2005/8/layout/cycle6"/>
    <dgm:cxn modelId="{838FE0F9-EFDD-4D5D-9407-24EAD8F90EF2}" type="presParOf" srcId="{40DC7976-451D-47BB-ABA1-85B728419CF2}" destId="{1471F0CC-F0AD-49FF-9171-A83F613FC1DD}" srcOrd="8" destOrd="0" presId="urn:microsoft.com/office/officeart/2005/8/layout/cycle6"/>
    <dgm:cxn modelId="{13504275-20EB-4DBE-BB85-878E776A36C3}" type="presParOf" srcId="{40DC7976-451D-47BB-ABA1-85B728419CF2}" destId="{2F31AC96-AF2C-46E9-906D-25E2C4D55545}" srcOrd="9" destOrd="0" presId="urn:microsoft.com/office/officeart/2005/8/layout/cycle6"/>
    <dgm:cxn modelId="{EE6C8E55-26AE-4AD0-BCA0-2F5F30DB0E60}" type="presParOf" srcId="{40DC7976-451D-47BB-ABA1-85B728419CF2}" destId="{2F3D1609-4C66-40ED-8D42-FE702704E4BF}" srcOrd="10" destOrd="0" presId="urn:microsoft.com/office/officeart/2005/8/layout/cycle6"/>
    <dgm:cxn modelId="{526F49B9-86E5-4B3F-9FF5-3179B121CB5E}" type="presParOf" srcId="{40DC7976-451D-47BB-ABA1-85B728419CF2}" destId="{17074ED2-322C-4053-8F09-8518D86F3808}" srcOrd="11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6695D7CA-7D78-4EA6-9AB6-75DDB7C12978}" type="doc">
      <dgm:prSet loTypeId="urn:microsoft.com/office/officeart/2005/8/layout/process1" loCatId="process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it-IT"/>
        </a:p>
      </dgm:t>
    </dgm:pt>
    <dgm:pt modelId="{4820862B-5E09-4085-AA70-BAC5D4D4767D}">
      <dgm:prSet/>
      <dgm:spPr/>
      <dgm:t>
        <a:bodyPr/>
        <a:lstStyle/>
        <a:p>
          <a:r>
            <a:rPr lang="it-IT"/>
            <a:t>Descrive le caratteristiche delle categorie di dati presenti nel database e le corrispondenze esistenti tra di loro</a:t>
          </a:r>
        </a:p>
      </dgm:t>
    </dgm:pt>
    <dgm:pt modelId="{FFBCEC6F-1958-44D4-94A4-9F7117F967DB}" type="parTrans" cxnId="{71AF9B55-33D3-41DA-9E8C-D3FE8BA2CCA0}">
      <dgm:prSet/>
      <dgm:spPr/>
      <dgm:t>
        <a:bodyPr/>
        <a:lstStyle/>
        <a:p>
          <a:endParaRPr lang="it-IT"/>
        </a:p>
      </dgm:t>
    </dgm:pt>
    <dgm:pt modelId="{4F611E9D-C956-43C5-8B7C-74EF7CFA7DE0}" type="sibTrans" cxnId="{71AF9B55-33D3-41DA-9E8C-D3FE8BA2CCA0}">
      <dgm:prSet/>
      <dgm:spPr/>
      <dgm:t>
        <a:bodyPr/>
        <a:lstStyle/>
        <a:p>
          <a:endParaRPr lang="it-IT"/>
        </a:p>
      </dgm:t>
    </dgm:pt>
    <dgm:pt modelId="{250D74C5-010D-4D81-86BE-BABE0E92ECF8}" type="pres">
      <dgm:prSet presAssocID="{6695D7CA-7D78-4EA6-9AB6-75DDB7C12978}" presName="Name0" presStyleCnt="0">
        <dgm:presLayoutVars>
          <dgm:dir/>
          <dgm:resizeHandles val="exact"/>
        </dgm:presLayoutVars>
      </dgm:prSet>
      <dgm:spPr/>
    </dgm:pt>
    <dgm:pt modelId="{30B19FF8-3FB1-4872-9B2A-69207D42A5CB}" type="pres">
      <dgm:prSet presAssocID="{4820862B-5E09-4085-AA70-BAC5D4D4767D}" presName="node" presStyleLbl="node1" presStyleIdx="0" presStyleCnt="1">
        <dgm:presLayoutVars>
          <dgm:bulletEnabled val="1"/>
        </dgm:presLayoutVars>
      </dgm:prSet>
      <dgm:spPr/>
    </dgm:pt>
  </dgm:ptLst>
  <dgm:cxnLst>
    <dgm:cxn modelId="{C7CCED30-74A4-4878-A305-2A25C3C641DB}" type="presOf" srcId="{4820862B-5E09-4085-AA70-BAC5D4D4767D}" destId="{30B19FF8-3FB1-4872-9B2A-69207D42A5CB}" srcOrd="0" destOrd="0" presId="urn:microsoft.com/office/officeart/2005/8/layout/process1"/>
    <dgm:cxn modelId="{58FCD448-07BB-449B-9631-12E3F73628CE}" type="presOf" srcId="{6695D7CA-7D78-4EA6-9AB6-75DDB7C12978}" destId="{250D74C5-010D-4D81-86BE-BABE0E92ECF8}" srcOrd="0" destOrd="0" presId="urn:microsoft.com/office/officeart/2005/8/layout/process1"/>
    <dgm:cxn modelId="{71AF9B55-33D3-41DA-9E8C-D3FE8BA2CCA0}" srcId="{6695D7CA-7D78-4EA6-9AB6-75DDB7C12978}" destId="{4820862B-5E09-4085-AA70-BAC5D4D4767D}" srcOrd="0" destOrd="0" parTransId="{FFBCEC6F-1958-44D4-94A4-9F7117F967DB}" sibTransId="{4F611E9D-C956-43C5-8B7C-74EF7CFA7DE0}"/>
    <dgm:cxn modelId="{0EF850E8-7388-4813-AD8E-06F27705B90D}" type="presParOf" srcId="{250D74C5-010D-4D81-86BE-BABE0E92ECF8}" destId="{30B19FF8-3FB1-4872-9B2A-69207D42A5C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EC279CA6-1FED-42FE-AB5C-382B4378271C}" type="doc">
      <dgm:prSet loTypeId="urn:microsoft.com/office/officeart/2005/8/layout/process1" loCatId="process" qsTypeId="urn:microsoft.com/office/officeart/2005/8/quickstyle/simple3" qsCatId="simple" csTypeId="urn:microsoft.com/office/officeart/2005/8/colors/accent0_3" csCatId="mainScheme"/>
      <dgm:spPr/>
      <dgm:t>
        <a:bodyPr/>
        <a:lstStyle/>
        <a:p>
          <a:endParaRPr lang="it-IT"/>
        </a:p>
      </dgm:t>
    </dgm:pt>
    <dgm:pt modelId="{3AFFB408-2CFD-483E-BFF2-6DA80801EE5D}">
      <dgm:prSet/>
      <dgm:spPr/>
      <dgm:t>
        <a:bodyPr/>
        <a:lstStyle/>
        <a:p>
          <a:r>
            <a:rPr lang="it-IT"/>
            <a:t>Permette operazioni relative al controllo degli accessi degli utenti</a:t>
          </a:r>
        </a:p>
      </dgm:t>
    </dgm:pt>
    <dgm:pt modelId="{CF13DE20-BA28-486F-89AE-2B8B8CFE30A2}" type="parTrans" cxnId="{22AE1747-AFA9-4562-BA6F-083B925A03B3}">
      <dgm:prSet/>
      <dgm:spPr/>
      <dgm:t>
        <a:bodyPr/>
        <a:lstStyle/>
        <a:p>
          <a:endParaRPr lang="it-IT"/>
        </a:p>
      </dgm:t>
    </dgm:pt>
    <dgm:pt modelId="{415A404F-8209-4366-AD18-D157636C948D}" type="sibTrans" cxnId="{22AE1747-AFA9-4562-BA6F-083B925A03B3}">
      <dgm:prSet/>
      <dgm:spPr/>
      <dgm:t>
        <a:bodyPr/>
        <a:lstStyle/>
        <a:p>
          <a:endParaRPr lang="it-IT"/>
        </a:p>
      </dgm:t>
    </dgm:pt>
    <dgm:pt modelId="{CF0EE497-D310-4809-A0D1-E4ADBDC6BF00}" type="pres">
      <dgm:prSet presAssocID="{EC279CA6-1FED-42FE-AB5C-382B4378271C}" presName="Name0" presStyleCnt="0">
        <dgm:presLayoutVars>
          <dgm:dir/>
          <dgm:resizeHandles val="exact"/>
        </dgm:presLayoutVars>
      </dgm:prSet>
      <dgm:spPr/>
    </dgm:pt>
    <dgm:pt modelId="{BAAE7DA4-D21E-4486-8D53-01A3AFB81414}" type="pres">
      <dgm:prSet presAssocID="{3AFFB408-2CFD-483E-BFF2-6DA80801EE5D}" presName="node" presStyleLbl="node1" presStyleIdx="0" presStyleCnt="1">
        <dgm:presLayoutVars>
          <dgm:bulletEnabled val="1"/>
        </dgm:presLayoutVars>
      </dgm:prSet>
      <dgm:spPr/>
    </dgm:pt>
  </dgm:ptLst>
  <dgm:cxnLst>
    <dgm:cxn modelId="{5DB7F915-6A99-4C7E-B8A3-A59632244066}" type="presOf" srcId="{3AFFB408-2CFD-483E-BFF2-6DA80801EE5D}" destId="{BAAE7DA4-D21E-4486-8D53-01A3AFB81414}" srcOrd="0" destOrd="0" presId="urn:microsoft.com/office/officeart/2005/8/layout/process1"/>
    <dgm:cxn modelId="{33FDCB66-FBA6-43AA-89B2-2CF2EBA614EC}" type="presOf" srcId="{EC279CA6-1FED-42FE-AB5C-382B4378271C}" destId="{CF0EE497-D310-4809-A0D1-E4ADBDC6BF00}" srcOrd="0" destOrd="0" presId="urn:microsoft.com/office/officeart/2005/8/layout/process1"/>
    <dgm:cxn modelId="{22AE1747-AFA9-4562-BA6F-083B925A03B3}" srcId="{EC279CA6-1FED-42FE-AB5C-382B4378271C}" destId="{3AFFB408-2CFD-483E-BFF2-6DA80801EE5D}" srcOrd="0" destOrd="0" parTransId="{CF13DE20-BA28-486F-89AE-2B8B8CFE30A2}" sibTransId="{415A404F-8209-4366-AD18-D157636C948D}"/>
    <dgm:cxn modelId="{19B669EC-B249-4139-892F-F1D6E9A67BA6}" type="presParOf" srcId="{CF0EE497-D310-4809-A0D1-E4ADBDC6BF00}" destId="{BAAE7DA4-D21E-4486-8D53-01A3AFB81414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2D60676-F11B-4227-A840-E9D77AC2C00F}" type="doc">
      <dgm:prSet loTypeId="urn:microsoft.com/office/officeart/2005/8/layout/matrix2" loCatId="matrix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en-US"/>
        </a:p>
      </dgm:t>
    </dgm:pt>
    <dgm:pt modelId="{E1643A07-9589-422C-B8CD-86C102EADEB2}">
      <dgm:prSet/>
      <dgm:spPr/>
      <dgm:t>
        <a:bodyPr/>
        <a:lstStyle/>
        <a:p>
          <a:r>
            <a:rPr lang="it-IT"/>
            <a:t>Semplice</a:t>
          </a:r>
          <a:endParaRPr lang="en-US"/>
        </a:p>
      </dgm:t>
    </dgm:pt>
    <dgm:pt modelId="{306ACDC9-98C9-4595-ABF6-A3D95E57EED6}" type="parTrans" cxnId="{2D0BE80E-F21C-4ECA-9F49-0D20EA5AEBE9}">
      <dgm:prSet/>
      <dgm:spPr/>
      <dgm:t>
        <a:bodyPr/>
        <a:lstStyle/>
        <a:p>
          <a:endParaRPr lang="en-US"/>
        </a:p>
      </dgm:t>
    </dgm:pt>
    <dgm:pt modelId="{EFD8A41E-BE00-4AD5-8A78-70FD55E31E2D}" type="sibTrans" cxnId="{2D0BE80E-F21C-4ECA-9F49-0D20EA5AEBE9}">
      <dgm:prSet/>
      <dgm:spPr/>
      <dgm:t>
        <a:bodyPr/>
        <a:lstStyle/>
        <a:p>
          <a:endParaRPr lang="en-US"/>
        </a:p>
      </dgm:t>
    </dgm:pt>
    <dgm:pt modelId="{C49735AE-25FB-4A64-BF65-2F22CDDA1F08}">
      <dgm:prSet/>
      <dgm:spPr/>
      <dgm:t>
        <a:bodyPr/>
        <a:lstStyle/>
        <a:p>
          <a:r>
            <a:rPr lang="it-IT"/>
            <a:t>Efficiente</a:t>
          </a:r>
          <a:endParaRPr lang="en-US"/>
        </a:p>
      </dgm:t>
    </dgm:pt>
    <dgm:pt modelId="{BBAD9CF6-2BF5-47D5-BF91-B3B69C38EC74}" type="parTrans" cxnId="{91618FA0-9235-4AB2-B9FB-9325B53D225F}">
      <dgm:prSet/>
      <dgm:spPr/>
      <dgm:t>
        <a:bodyPr/>
        <a:lstStyle/>
        <a:p>
          <a:endParaRPr lang="en-US"/>
        </a:p>
      </dgm:t>
    </dgm:pt>
    <dgm:pt modelId="{7F890FA2-3567-4245-A639-198B286DE87B}" type="sibTrans" cxnId="{91618FA0-9235-4AB2-B9FB-9325B53D225F}">
      <dgm:prSet/>
      <dgm:spPr/>
      <dgm:t>
        <a:bodyPr/>
        <a:lstStyle/>
        <a:p>
          <a:endParaRPr lang="en-US"/>
        </a:p>
      </dgm:t>
    </dgm:pt>
    <dgm:pt modelId="{8389CE5A-E289-4C8F-93D9-888A57951BFD}">
      <dgm:prSet/>
      <dgm:spPr/>
      <dgm:t>
        <a:bodyPr/>
        <a:lstStyle/>
        <a:p>
          <a:r>
            <a:rPr lang="it-IT"/>
            <a:t>Efficace</a:t>
          </a:r>
          <a:endParaRPr lang="en-US"/>
        </a:p>
      </dgm:t>
    </dgm:pt>
    <dgm:pt modelId="{A80227E9-A922-4F7C-89A3-15FB49292C48}" type="parTrans" cxnId="{8CFDE5CD-566A-476B-845D-5A45BFD9CA7C}">
      <dgm:prSet/>
      <dgm:spPr/>
      <dgm:t>
        <a:bodyPr/>
        <a:lstStyle/>
        <a:p>
          <a:endParaRPr lang="en-US"/>
        </a:p>
      </dgm:t>
    </dgm:pt>
    <dgm:pt modelId="{079F026F-7203-4362-93BD-FC3B832ECC59}" type="sibTrans" cxnId="{8CFDE5CD-566A-476B-845D-5A45BFD9CA7C}">
      <dgm:prSet/>
      <dgm:spPr/>
      <dgm:t>
        <a:bodyPr/>
        <a:lstStyle/>
        <a:p>
          <a:endParaRPr lang="en-US"/>
        </a:p>
      </dgm:t>
    </dgm:pt>
    <dgm:pt modelId="{7900572F-87AF-4E74-B053-A6F684091E77}">
      <dgm:prSet/>
      <dgm:spPr/>
      <dgm:t>
        <a:bodyPr/>
        <a:lstStyle/>
        <a:p>
          <a:r>
            <a:rPr lang="it-IT"/>
            <a:t>Sicuro</a:t>
          </a:r>
          <a:endParaRPr lang="en-US"/>
        </a:p>
      </dgm:t>
    </dgm:pt>
    <dgm:pt modelId="{D2B74A0B-C83E-4AE8-B88E-ABB066B22C6C}" type="parTrans" cxnId="{7ED8CE04-4FBA-4FC9-8340-6ECDA364F98A}">
      <dgm:prSet/>
      <dgm:spPr/>
      <dgm:t>
        <a:bodyPr/>
        <a:lstStyle/>
        <a:p>
          <a:endParaRPr lang="en-US"/>
        </a:p>
      </dgm:t>
    </dgm:pt>
    <dgm:pt modelId="{48D443EA-CD24-40F0-8AD7-976917143385}" type="sibTrans" cxnId="{7ED8CE04-4FBA-4FC9-8340-6ECDA364F98A}">
      <dgm:prSet/>
      <dgm:spPr/>
      <dgm:t>
        <a:bodyPr/>
        <a:lstStyle/>
        <a:p>
          <a:endParaRPr lang="en-US"/>
        </a:p>
      </dgm:t>
    </dgm:pt>
    <dgm:pt modelId="{36082A52-C06A-43F6-87F6-163A9286C7AE}" type="pres">
      <dgm:prSet presAssocID="{82D60676-F11B-4227-A840-E9D77AC2C00F}" presName="matrix" presStyleCnt="0">
        <dgm:presLayoutVars>
          <dgm:chMax val="1"/>
          <dgm:dir/>
          <dgm:resizeHandles val="exact"/>
        </dgm:presLayoutVars>
      </dgm:prSet>
      <dgm:spPr/>
    </dgm:pt>
    <dgm:pt modelId="{BD45AD38-FBA0-41CA-8FF2-9A669AF24F81}" type="pres">
      <dgm:prSet presAssocID="{82D60676-F11B-4227-A840-E9D77AC2C00F}" presName="axisShape" presStyleLbl="bgShp" presStyleIdx="0" presStyleCnt="1"/>
      <dgm:spPr/>
    </dgm:pt>
    <dgm:pt modelId="{6D7B5850-5824-4944-A78C-9BE65A3D4F2C}" type="pres">
      <dgm:prSet presAssocID="{82D60676-F11B-4227-A840-E9D77AC2C00F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768B387-1596-4EFE-97CA-B04768E30627}" type="pres">
      <dgm:prSet presAssocID="{82D60676-F11B-4227-A840-E9D77AC2C00F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653ABD37-B6E1-4689-B43A-F09490868826}" type="pres">
      <dgm:prSet presAssocID="{82D60676-F11B-4227-A840-E9D77AC2C00F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D753015-D859-4E67-BDEB-AAE9BCE766C2}" type="pres">
      <dgm:prSet presAssocID="{82D60676-F11B-4227-A840-E9D77AC2C00F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7ED8CE04-4FBA-4FC9-8340-6ECDA364F98A}" srcId="{82D60676-F11B-4227-A840-E9D77AC2C00F}" destId="{7900572F-87AF-4E74-B053-A6F684091E77}" srcOrd="3" destOrd="0" parTransId="{D2B74A0B-C83E-4AE8-B88E-ABB066B22C6C}" sibTransId="{48D443EA-CD24-40F0-8AD7-976917143385}"/>
    <dgm:cxn modelId="{90DFE607-37EB-4403-8099-14EA6829F5BB}" type="presOf" srcId="{82D60676-F11B-4227-A840-E9D77AC2C00F}" destId="{36082A52-C06A-43F6-87F6-163A9286C7AE}" srcOrd="0" destOrd="0" presId="urn:microsoft.com/office/officeart/2005/8/layout/matrix2"/>
    <dgm:cxn modelId="{2D0BE80E-F21C-4ECA-9F49-0D20EA5AEBE9}" srcId="{82D60676-F11B-4227-A840-E9D77AC2C00F}" destId="{E1643A07-9589-422C-B8CD-86C102EADEB2}" srcOrd="0" destOrd="0" parTransId="{306ACDC9-98C9-4595-ABF6-A3D95E57EED6}" sibTransId="{EFD8A41E-BE00-4AD5-8A78-70FD55E31E2D}"/>
    <dgm:cxn modelId="{85F9FA2B-7C1F-4D08-9B44-FD2284DDDB84}" type="presOf" srcId="{C49735AE-25FB-4A64-BF65-2F22CDDA1F08}" destId="{0768B387-1596-4EFE-97CA-B04768E30627}" srcOrd="0" destOrd="0" presId="urn:microsoft.com/office/officeart/2005/8/layout/matrix2"/>
    <dgm:cxn modelId="{FD2F9B6C-F72F-4DB3-95A4-FA20C2FFFD7E}" type="presOf" srcId="{7900572F-87AF-4E74-B053-A6F684091E77}" destId="{4D753015-D859-4E67-BDEB-AAE9BCE766C2}" srcOrd="0" destOrd="0" presId="urn:microsoft.com/office/officeart/2005/8/layout/matrix2"/>
    <dgm:cxn modelId="{91618FA0-9235-4AB2-B9FB-9325B53D225F}" srcId="{82D60676-F11B-4227-A840-E9D77AC2C00F}" destId="{C49735AE-25FB-4A64-BF65-2F22CDDA1F08}" srcOrd="1" destOrd="0" parTransId="{BBAD9CF6-2BF5-47D5-BF91-B3B69C38EC74}" sibTransId="{7F890FA2-3567-4245-A639-198B286DE87B}"/>
    <dgm:cxn modelId="{A5E762B2-9D9D-486D-9A87-477B7E9B43F7}" type="presOf" srcId="{8389CE5A-E289-4C8F-93D9-888A57951BFD}" destId="{653ABD37-B6E1-4689-B43A-F09490868826}" srcOrd="0" destOrd="0" presId="urn:microsoft.com/office/officeart/2005/8/layout/matrix2"/>
    <dgm:cxn modelId="{8CFDE5CD-566A-476B-845D-5A45BFD9CA7C}" srcId="{82D60676-F11B-4227-A840-E9D77AC2C00F}" destId="{8389CE5A-E289-4C8F-93D9-888A57951BFD}" srcOrd="2" destOrd="0" parTransId="{A80227E9-A922-4F7C-89A3-15FB49292C48}" sibTransId="{079F026F-7203-4362-93BD-FC3B832ECC59}"/>
    <dgm:cxn modelId="{6F1D85D8-77E8-48FA-8626-FCE52B78389B}" type="presOf" srcId="{E1643A07-9589-422C-B8CD-86C102EADEB2}" destId="{6D7B5850-5824-4944-A78C-9BE65A3D4F2C}" srcOrd="0" destOrd="0" presId="urn:microsoft.com/office/officeart/2005/8/layout/matrix2"/>
    <dgm:cxn modelId="{A1FDFFA9-72A0-45E1-97DE-1C9487CEE0C1}" type="presParOf" srcId="{36082A52-C06A-43F6-87F6-163A9286C7AE}" destId="{BD45AD38-FBA0-41CA-8FF2-9A669AF24F81}" srcOrd="0" destOrd="0" presId="urn:microsoft.com/office/officeart/2005/8/layout/matrix2"/>
    <dgm:cxn modelId="{1F6A8954-C099-4223-9422-B2D3EEEC33F6}" type="presParOf" srcId="{36082A52-C06A-43F6-87F6-163A9286C7AE}" destId="{6D7B5850-5824-4944-A78C-9BE65A3D4F2C}" srcOrd="1" destOrd="0" presId="urn:microsoft.com/office/officeart/2005/8/layout/matrix2"/>
    <dgm:cxn modelId="{B56F0CF5-BBA0-430C-B47B-9D2F241E23E2}" type="presParOf" srcId="{36082A52-C06A-43F6-87F6-163A9286C7AE}" destId="{0768B387-1596-4EFE-97CA-B04768E30627}" srcOrd="2" destOrd="0" presId="urn:microsoft.com/office/officeart/2005/8/layout/matrix2"/>
    <dgm:cxn modelId="{3F760205-995F-4A56-975D-A5A31999FF64}" type="presParOf" srcId="{36082A52-C06A-43F6-87F6-163A9286C7AE}" destId="{653ABD37-B6E1-4689-B43A-F09490868826}" srcOrd="3" destOrd="0" presId="urn:microsoft.com/office/officeart/2005/8/layout/matrix2"/>
    <dgm:cxn modelId="{C7FDEDC6-0F49-49E3-8E90-F73EDFFA088E}" type="presParOf" srcId="{36082A52-C06A-43F6-87F6-163A9286C7AE}" destId="{4D753015-D859-4E67-BDEB-AAE9BCE766C2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4B0F434-83E3-491C-BBBC-2FC1924DA650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0FECC42-6742-42B6-97C9-71B9C1597FF4}">
      <dgm:prSet/>
      <dgm:spPr/>
      <dgm:t>
        <a:bodyPr/>
        <a:lstStyle/>
        <a:p>
          <a:r>
            <a:rPr lang="it-IT" dirty="0"/>
            <a:t>Estratto conto banca</a:t>
          </a:r>
          <a:endParaRPr lang="en-US" dirty="0"/>
        </a:p>
      </dgm:t>
    </dgm:pt>
    <dgm:pt modelId="{B9364E05-9B58-4302-B6C6-3F1EBF6EE1A4}" type="parTrans" cxnId="{2A05EBB3-8BC5-4E2F-B2BA-9E6AEB2099B5}">
      <dgm:prSet/>
      <dgm:spPr/>
      <dgm:t>
        <a:bodyPr/>
        <a:lstStyle/>
        <a:p>
          <a:endParaRPr lang="en-US"/>
        </a:p>
      </dgm:t>
    </dgm:pt>
    <dgm:pt modelId="{61BD3181-9F95-4624-95C9-25A10E88F8BC}" type="sibTrans" cxnId="{2A05EBB3-8BC5-4E2F-B2BA-9E6AEB2099B5}">
      <dgm:prSet/>
      <dgm:spPr/>
      <dgm:t>
        <a:bodyPr/>
        <a:lstStyle/>
        <a:p>
          <a:endParaRPr lang="en-US"/>
        </a:p>
      </dgm:t>
    </dgm:pt>
    <dgm:pt modelId="{D8467AE7-476A-47B0-8069-CD8BFE54165B}">
      <dgm:prSet/>
      <dgm:spPr/>
      <dgm:t>
        <a:bodyPr/>
        <a:lstStyle/>
        <a:p>
          <a:r>
            <a:rPr lang="it-IT"/>
            <a:t>Prezzo cellulare su Internet</a:t>
          </a:r>
          <a:endParaRPr lang="en-US"/>
        </a:p>
      </dgm:t>
    </dgm:pt>
    <dgm:pt modelId="{2FDF4122-EA20-4EAA-A54A-B1A52ACAA195}" type="parTrans" cxnId="{7294A1E1-5161-4F36-AE6F-3608DE17659F}">
      <dgm:prSet/>
      <dgm:spPr/>
      <dgm:t>
        <a:bodyPr/>
        <a:lstStyle/>
        <a:p>
          <a:endParaRPr lang="en-US"/>
        </a:p>
      </dgm:t>
    </dgm:pt>
    <dgm:pt modelId="{7F7BD1E7-DE25-4BA7-B913-ACDECC134AE1}" type="sibTrans" cxnId="{7294A1E1-5161-4F36-AE6F-3608DE17659F}">
      <dgm:prSet/>
      <dgm:spPr/>
      <dgm:t>
        <a:bodyPr/>
        <a:lstStyle/>
        <a:p>
          <a:endParaRPr lang="en-US"/>
        </a:p>
      </dgm:t>
    </dgm:pt>
    <dgm:pt modelId="{97EC393B-42ED-469C-AD3A-DB9F05EDEE43}">
      <dgm:prSet/>
      <dgm:spPr/>
      <dgm:t>
        <a:bodyPr/>
        <a:lstStyle/>
        <a:p>
          <a:r>
            <a:rPr lang="it-IT" dirty="0"/>
            <a:t>Documento ad </a:t>
          </a:r>
          <a:r>
            <a:rPr lang="it-IT" dirty="0" err="1"/>
            <a:t>ento</a:t>
          </a:r>
          <a:r>
            <a:rPr lang="it-IT" dirty="0"/>
            <a:t> pubblico</a:t>
          </a:r>
          <a:endParaRPr lang="en-US" dirty="0"/>
        </a:p>
      </dgm:t>
    </dgm:pt>
    <dgm:pt modelId="{2B677933-76FD-40B1-AB49-F53357C30DBA}" type="parTrans" cxnId="{9107F2A0-B125-4DED-995F-D3A0D99DCC9E}">
      <dgm:prSet/>
      <dgm:spPr/>
      <dgm:t>
        <a:bodyPr/>
        <a:lstStyle/>
        <a:p>
          <a:endParaRPr lang="en-US"/>
        </a:p>
      </dgm:t>
    </dgm:pt>
    <dgm:pt modelId="{C18F0551-B30F-4EC9-8CF3-7C17F436BB1B}" type="sibTrans" cxnId="{9107F2A0-B125-4DED-995F-D3A0D99DCC9E}">
      <dgm:prSet/>
      <dgm:spPr/>
      <dgm:t>
        <a:bodyPr/>
        <a:lstStyle/>
        <a:p>
          <a:endParaRPr lang="en-US"/>
        </a:p>
      </dgm:t>
    </dgm:pt>
    <dgm:pt modelId="{F8F929B6-A273-4851-B11E-1CDA046D81FD}" type="pres">
      <dgm:prSet presAssocID="{94B0F434-83E3-491C-BBBC-2FC1924DA650}" presName="cycle" presStyleCnt="0">
        <dgm:presLayoutVars>
          <dgm:dir/>
          <dgm:resizeHandles val="exact"/>
        </dgm:presLayoutVars>
      </dgm:prSet>
      <dgm:spPr/>
    </dgm:pt>
    <dgm:pt modelId="{5B8AD925-13F3-45BF-88F5-8BAB2A36B6B5}" type="pres">
      <dgm:prSet presAssocID="{70FECC42-6742-42B6-97C9-71B9C1597FF4}" presName="node" presStyleLbl="node1" presStyleIdx="0" presStyleCnt="3">
        <dgm:presLayoutVars>
          <dgm:bulletEnabled val="1"/>
        </dgm:presLayoutVars>
      </dgm:prSet>
      <dgm:spPr/>
    </dgm:pt>
    <dgm:pt modelId="{3CAE117D-0721-4865-920A-A3CE01E14DBC}" type="pres">
      <dgm:prSet presAssocID="{70FECC42-6742-42B6-97C9-71B9C1597FF4}" presName="spNode" presStyleCnt="0"/>
      <dgm:spPr/>
    </dgm:pt>
    <dgm:pt modelId="{5917B1EF-4EE6-4692-97E2-DA790A3B1350}" type="pres">
      <dgm:prSet presAssocID="{61BD3181-9F95-4624-95C9-25A10E88F8BC}" presName="sibTrans" presStyleLbl="sibTrans1D1" presStyleIdx="0" presStyleCnt="3"/>
      <dgm:spPr/>
    </dgm:pt>
    <dgm:pt modelId="{BAFA0CF0-1862-4750-8183-FD7B4BFBF354}" type="pres">
      <dgm:prSet presAssocID="{D8467AE7-476A-47B0-8069-CD8BFE54165B}" presName="node" presStyleLbl="node1" presStyleIdx="1" presStyleCnt="3">
        <dgm:presLayoutVars>
          <dgm:bulletEnabled val="1"/>
        </dgm:presLayoutVars>
      </dgm:prSet>
      <dgm:spPr/>
    </dgm:pt>
    <dgm:pt modelId="{0703C71D-1AF1-4FAA-BFEA-DA7BB0AFC9D6}" type="pres">
      <dgm:prSet presAssocID="{D8467AE7-476A-47B0-8069-CD8BFE54165B}" presName="spNode" presStyleCnt="0"/>
      <dgm:spPr/>
    </dgm:pt>
    <dgm:pt modelId="{1A0B2409-D61E-41E5-A559-A1DC7B3DCD00}" type="pres">
      <dgm:prSet presAssocID="{7F7BD1E7-DE25-4BA7-B913-ACDECC134AE1}" presName="sibTrans" presStyleLbl="sibTrans1D1" presStyleIdx="1" presStyleCnt="3"/>
      <dgm:spPr/>
    </dgm:pt>
    <dgm:pt modelId="{99111656-764B-4965-AFF4-EBC34C180A2E}" type="pres">
      <dgm:prSet presAssocID="{97EC393B-42ED-469C-AD3A-DB9F05EDEE43}" presName="node" presStyleLbl="node1" presStyleIdx="2" presStyleCnt="3">
        <dgm:presLayoutVars>
          <dgm:bulletEnabled val="1"/>
        </dgm:presLayoutVars>
      </dgm:prSet>
      <dgm:spPr/>
    </dgm:pt>
    <dgm:pt modelId="{0C2EF7EF-00C1-417A-A802-673656FB9B91}" type="pres">
      <dgm:prSet presAssocID="{97EC393B-42ED-469C-AD3A-DB9F05EDEE43}" presName="spNode" presStyleCnt="0"/>
      <dgm:spPr/>
    </dgm:pt>
    <dgm:pt modelId="{11A121C5-F70A-488C-8314-EFBC25C02B59}" type="pres">
      <dgm:prSet presAssocID="{C18F0551-B30F-4EC9-8CF3-7C17F436BB1B}" presName="sibTrans" presStyleLbl="sibTrans1D1" presStyleIdx="2" presStyleCnt="3"/>
      <dgm:spPr/>
    </dgm:pt>
  </dgm:ptLst>
  <dgm:cxnLst>
    <dgm:cxn modelId="{ECC4780C-47B0-4053-B769-8FD2512822C0}" type="presOf" srcId="{C18F0551-B30F-4EC9-8CF3-7C17F436BB1B}" destId="{11A121C5-F70A-488C-8314-EFBC25C02B59}" srcOrd="0" destOrd="0" presId="urn:microsoft.com/office/officeart/2005/8/layout/cycle5"/>
    <dgm:cxn modelId="{44500119-9B87-4405-A0C1-1DE58DE9F90D}" type="presOf" srcId="{61BD3181-9F95-4624-95C9-25A10E88F8BC}" destId="{5917B1EF-4EE6-4692-97E2-DA790A3B1350}" srcOrd="0" destOrd="0" presId="urn:microsoft.com/office/officeart/2005/8/layout/cycle5"/>
    <dgm:cxn modelId="{304DE84B-D2B4-4D01-889E-D212795DE1B3}" type="presOf" srcId="{7F7BD1E7-DE25-4BA7-B913-ACDECC134AE1}" destId="{1A0B2409-D61E-41E5-A559-A1DC7B3DCD00}" srcOrd="0" destOrd="0" presId="urn:microsoft.com/office/officeart/2005/8/layout/cycle5"/>
    <dgm:cxn modelId="{E77DB84D-2D24-4061-A20A-905AC5FBB809}" type="presOf" srcId="{97EC393B-42ED-469C-AD3A-DB9F05EDEE43}" destId="{99111656-764B-4965-AFF4-EBC34C180A2E}" srcOrd="0" destOrd="0" presId="urn:microsoft.com/office/officeart/2005/8/layout/cycle5"/>
    <dgm:cxn modelId="{2075E094-97A2-4C53-9FEF-E58365D90532}" type="presOf" srcId="{D8467AE7-476A-47B0-8069-CD8BFE54165B}" destId="{BAFA0CF0-1862-4750-8183-FD7B4BFBF354}" srcOrd="0" destOrd="0" presId="urn:microsoft.com/office/officeart/2005/8/layout/cycle5"/>
    <dgm:cxn modelId="{1500229B-A361-4C10-9D08-8FA9F35D72A5}" type="presOf" srcId="{94B0F434-83E3-491C-BBBC-2FC1924DA650}" destId="{F8F929B6-A273-4851-B11E-1CDA046D81FD}" srcOrd="0" destOrd="0" presId="urn:microsoft.com/office/officeart/2005/8/layout/cycle5"/>
    <dgm:cxn modelId="{9107F2A0-B125-4DED-995F-D3A0D99DCC9E}" srcId="{94B0F434-83E3-491C-BBBC-2FC1924DA650}" destId="{97EC393B-42ED-469C-AD3A-DB9F05EDEE43}" srcOrd="2" destOrd="0" parTransId="{2B677933-76FD-40B1-AB49-F53357C30DBA}" sibTransId="{C18F0551-B30F-4EC9-8CF3-7C17F436BB1B}"/>
    <dgm:cxn modelId="{2A05EBB3-8BC5-4E2F-B2BA-9E6AEB2099B5}" srcId="{94B0F434-83E3-491C-BBBC-2FC1924DA650}" destId="{70FECC42-6742-42B6-97C9-71B9C1597FF4}" srcOrd="0" destOrd="0" parTransId="{B9364E05-9B58-4302-B6C6-3F1EBF6EE1A4}" sibTransId="{61BD3181-9F95-4624-95C9-25A10E88F8BC}"/>
    <dgm:cxn modelId="{485E16DD-1592-4E90-85DC-2BC38CA60340}" type="presOf" srcId="{70FECC42-6742-42B6-97C9-71B9C1597FF4}" destId="{5B8AD925-13F3-45BF-88F5-8BAB2A36B6B5}" srcOrd="0" destOrd="0" presId="urn:microsoft.com/office/officeart/2005/8/layout/cycle5"/>
    <dgm:cxn modelId="{7294A1E1-5161-4F36-AE6F-3608DE17659F}" srcId="{94B0F434-83E3-491C-BBBC-2FC1924DA650}" destId="{D8467AE7-476A-47B0-8069-CD8BFE54165B}" srcOrd="1" destOrd="0" parTransId="{2FDF4122-EA20-4EAA-A54A-B1A52ACAA195}" sibTransId="{7F7BD1E7-DE25-4BA7-B913-ACDECC134AE1}"/>
    <dgm:cxn modelId="{40BD9683-73D3-4BBC-A812-0E17BD14AAAC}" type="presParOf" srcId="{F8F929B6-A273-4851-B11E-1CDA046D81FD}" destId="{5B8AD925-13F3-45BF-88F5-8BAB2A36B6B5}" srcOrd="0" destOrd="0" presId="urn:microsoft.com/office/officeart/2005/8/layout/cycle5"/>
    <dgm:cxn modelId="{1F65C7A9-2EA7-493A-8043-D94461CC3113}" type="presParOf" srcId="{F8F929B6-A273-4851-B11E-1CDA046D81FD}" destId="{3CAE117D-0721-4865-920A-A3CE01E14DBC}" srcOrd="1" destOrd="0" presId="urn:microsoft.com/office/officeart/2005/8/layout/cycle5"/>
    <dgm:cxn modelId="{C2CAD490-10F6-4357-827F-E79BDD20DEFB}" type="presParOf" srcId="{F8F929B6-A273-4851-B11E-1CDA046D81FD}" destId="{5917B1EF-4EE6-4692-97E2-DA790A3B1350}" srcOrd="2" destOrd="0" presId="urn:microsoft.com/office/officeart/2005/8/layout/cycle5"/>
    <dgm:cxn modelId="{5C7163BD-674A-4335-90E2-BC3D8491FCCA}" type="presParOf" srcId="{F8F929B6-A273-4851-B11E-1CDA046D81FD}" destId="{BAFA0CF0-1862-4750-8183-FD7B4BFBF354}" srcOrd="3" destOrd="0" presId="urn:microsoft.com/office/officeart/2005/8/layout/cycle5"/>
    <dgm:cxn modelId="{399BE793-6550-4754-8E17-F1E68ECE00A9}" type="presParOf" srcId="{F8F929B6-A273-4851-B11E-1CDA046D81FD}" destId="{0703C71D-1AF1-4FAA-BFEA-DA7BB0AFC9D6}" srcOrd="4" destOrd="0" presId="urn:microsoft.com/office/officeart/2005/8/layout/cycle5"/>
    <dgm:cxn modelId="{F4A57F30-0CDD-420F-8E9B-0AC5EA6AA2CB}" type="presParOf" srcId="{F8F929B6-A273-4851-B11E-1CDA046D81FD}" destId="{1A0B2409-D61E-41E5-A559-A1DC7B3DCD00}" srcOrd="5" destOrd="0" presId="urn:microsoft.com/office/officeart/2005/8/layout/cycle5"/>
    <dgm:cxn modelId="{5BB88CD9-9F9E-46DE-9D5D-5BDD8B6E3093}" type="presParOf" srcId="{F8F929B6-A273-4851-B11E-1CDA046D81FD}" destId="{99111656-764B-4965-AFF4-EBC34C180A2E}" srcOrd="6" destOrd="0" presId="urn:microsoft.com/office/officeart/2005/8/layout/cycle5"/>
    <dgm:cxn modelId="{6CBA88EC-F284-481B-8499-83D97A8D7AF6}" type="presParOf" srcId="{F8F929B6-A273-4851-B11E-1CDA046D81FD}" destId="{0C2EF7EF-00C1-417A-A802-673656FB9B91}" srcOrd="7" destOrd="0" presId="urn:microsoft.com/office/officeart/2005/8/layout/cycle5"/>
    <dgm:cxn modelId="{127A78B9-5AF0-423E-AEF3-952D525DE7B2}" type="presParOf" srcId="{F8F929B6-A273-4851-B11E-1CDA046D81FD}" destId="{11A121C5-F70A-488C-8314-EFBC25C02B59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C7BC402-01C5-42BC-92F3-549E5D2224DE}" type="doc">
      <dgm:prSet loTypeId="urn:microsoft.com/office/officeart/2005/8/layout/default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it-IT"/>
        </a:p>
      </dgm:t>
    </dgm:pt>
    <dgm:pt modelId="{A319265A-F2DC-4354-8D21-26D3B8476B4E}">
      <dgm:prSet/>
      <dgm:spPr/>
      <dgm:t>
        <a:bodyPr/>
        <a:lstStyle/>
        <a:p>
          <a:r>
            <a:rPr lang="it-IT" dirty="0"/>
            <a:t>Raccolta di dati logicamente correlati, utilizzata per modellare </a:t>
          </a:r>
          <a:r>
            <a:rPr lang="it-IT"/>
            <a:t>una realtà</a:t>
          </a:r>
          <a:endParaRPr lang="it-IT" dirty="0"/>
        </a:p>
      </dgm:t>
    </dgm:pt>
    <dgm:pt modelId="{C51C72B2-9F7B-42A1-9F1F-713433700484}" type="parTrans" cxnId="{BC46AEAE-8612-496C-B188-3D2E160A63C6}">
      <dgm:prSet/>
      <dgm:spPr/>
      <dgm:t>
        <a:bodyPr/>
        <a:lstStyle/>
        <a:p>
          <a:endParaRPr lang="it-IT"/>
        </a:p>
      </dgm:t>
    </dgm:pt>
    <dgm:pt modelId="{FF15FF7B-C975-47BB-9EE3-2C5D272F8E85}" type="sibTrans" cxnId="{BC46AEAE-8612-496C-B188-3D2E160A63C6}">
      <dgm:prSet/>
      <dgm:spPr/>
      <dgm:t>
        <a:bodyPr/>
        <a:lstStyle/>
        <a:p>
          <a:endParaRPr lang="it-IT"/>
        </a:p>
      </dgm:t>
    </dgm:pt>
    <dgm:pt modelId="{E3B4F5F6-DAF8-40C9-9EEC-53859D6871A9}" type="pres">
      <dgm:prSet presAssocID="{7C7BC402-01C5-42BC-92F3-549E5D2224DE}" presName="diagram" presStyleCnt="0">
        <dgm:presLayoutVars>
          <dgm:dir/>
          <dgm:resizeHandles val="exact"/>
        </dgm:presLayoutVars>
      </dgm:prSet>
      <dgm:spPr/>
    </dgm:pt>
    <dgm:pt modelId="{07FFCD78-06BE-4EAF-8723-5A7FE8AD193F}" type="pres">
      <dgm:prSet presAssocID="{A319265A-F2DC-4354-8D21-26D3B8476B4E}" presName="node" presStyleLbl="node1" presStyleIdx="0" presStyleCnt="1">
        <dgm:presLayoutVars>
          <dgm:bulletEnabled val="1"/>
        </dgm:presLayoutVars>
      </dgm:prSet>
      <dgm:spPr/>
    </dgm:pt>
  </dgm:ptLst>
  <dgm:cxnLst>
    <dgm:cxn modelId="{1DBE9B18-6211-4254-9944-D5B2577C5D74}" type="presOf" srcId="{7C7BC402-01C5-42BC-92F3-549E5D2224DE}" destId="{E3B4F5F6-DAF8-40C9-9EEC-53859D6871A9}" srcOrd="0" destOrd="0" presId="urn:microsoft.com/office/officeart/2005/8/layout/default"/>
    <dgm:cxn modelId="{8FAD6DAB-FEFB-41DD-AC6D-22DEB7CF5275}" type="presOf" srcId="{A319265A-F2DC-4354-8D21-26D3B8476B4E}" destId="{07FFCD78-06BE-4EAF-8723-5A7FE8AD193F}" srcOrd="0" destOrd="0" presId="urn:microsoft.com/office/officeart/2005/8/layout/default"/>
    <dgm:cxn modelId="{BC46AEAE-8612-496C-B188-3D2E160A63C6}" srcId="{7C7BC402-01C5-42BC-92F3-549E5D2224DE}" destId="{A319265A-F2DC-4354-8D21-26D3B8476B4E}" srcOrd="0" destOrd="0" parTransId="{C51C72B2-9F7B-42A1-9F1F-713433700484}" sibTransId="{FF15FF7B-C975-47BB-9EE3-2C5D272F8E85}"/>
    <dgm:cxn modelId="{8FFDE58C-6D2A-4FD5-8539-34AFA179D1D8}" type="presParOf" srcId="{E3B4F5F6-DAF8-40C9-9EEC-53859D6871A9}" destId="{07FFCD78-06BE-4EAF-8723-5A7FE8AD193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7D3DD31-FBD4-4984-B250-69F0D419EB2B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it-IT"/>
        </a:p>
      </dgm:t>
    </dgm:pt>
    <dgm:pt modelId="{4C4AD2A2-73BE-415D-A5F0-5C1ED65372D4}">
      <dgm:prSet/>
      <dgm:spPr/>
      <dgm:t>
        <a:bodyPr/>
        <a:lstStyle/>
        <a:p>
          <a:r>
            <a:rPr lang="it-IT"/>
            <a:t>I dati sono memorizzati su un supporto di memoria di massa</a:t>
          </a:r>
        </a:p>
      </dgm:t>
    </dgm:pt>
    <dgm:pt modelId="{CE07E7F3-4E33-4CE9-8617-726F6421D201}" type="parTrans" cxnId="{CBE6C813-55F5-4B32-95A7-FDE8D8FAEE74}">
      <dgm:prSet/>
      <dgm:spPr/>
      <dgm:t>
        <a:bodyPr/>
        <a:lstStyle/>
        <a:p>
          <a:endParaRPr lang="it-IT"/>
        </a:p>
      </dgm:t>
    </dgm:pt>
    <dgm:pt modelId="{39ED44BE-F553-4797-9677-ADEB891BFD3B}" type="sibTrans" cxnId="{CBE6C813-55F5-4B32-95A7-FDE8D8FAEE74}">
      <dgm:prSet/>
      <dgm:spPr/>
      <dgm:t>
        <a:bodyPr/>
        <a:lstStyle/>
        <a:p>
          <a:endParaRPr lang="it-IT"/>
        </a:p>
      </dgm:t>
    </dgm:pt>
    <dgm:pt modelId="{42235DC2-AD17-4E17-8849-D1905E0CC844}" type="pres">
      <dgm:prSet presAssocID="{47D3DD31-FBD4-4984-B250-69F0D419EB2B}" presName="diagram" presStyleCnt="0">
        <dgm:presLayoutVars>
          <dgm:dir/>
          <dgm:resizeHandles val="exact"/>
        </dgm:presLayoutVars>
      </dgm:prSet>
      <dgm:spPr/>
    </dgm:pt>
    <dgm:pt modelId="{44134CE2-E300-47BB-8317-55E1BA96B5B1}" type="pres">
      <dgm:prSet presAssocID="{4C4AD2A2-73BE-415D-A5F0-5C1ED65372D4}" presName="node" presStyleLbl="node1" presStyleIdx="0" presStyleCnt="1">
        <dgm:presLayoutVars>
          <dgm:bulletEnabled val="1"/>
        </dgm:presLayoutVars>
      </dgm:prSet>
      <dgm:spPr/>
    </dgm:pt>
  </dgm:ptLst>
  <dgm:cxnLst>
    <dgm:cxn modelId="{CBE6C813-55F5-4B32-95A7-FDE8D8FAEE74}" srcId="{47D3DD31-FBD4-4984-B250-69F0D419EB2B}" destId="{4C4AD2A2-73BE-415D-A5F0-5C1ED65372D4}" srcOrd="0" destOrd="0" parTransId="{CE07E7F3-4E33-4CE9-8617-726F6421D201}" sibTransId="{39ED44BE-F553-4797-9677-ADEB891BFD3B}"/>
    <dgm:cxn modelId="{1DCFBC60-D68F-490F-8BD8-22E315FB468F}" type="presOf" srcId="{47D3DD31-FBD4-4984-B250-69F0D419EB2B}" destId="{42235DC2-AD17-4E17-8849-D1905E0CC844}" srcOrd="0" destOrd="0" presId="urn:microsoft.com/office/officeart/2005/8/layout/default"/>
    <dgm:cxn modelId="{F1A8F06E-756A-4790-A66A-1C20E4212E13}" type="presOf" srcId="{4C4AD2A2-73BE-415D-A5F0-5C1ED65372D4}" destId="{44134CE2-E300-47BB-8317-55E1BA96B5B1}" srcOrd="0" destOrd="0" presId="urn:microsoft.com/office/officeart/2005/8/layout/default"/>
    <dgm:cxn modelId="{E221DA1D-21F4-4A5F-B2E9-AE4C444294D0}" type="presParOf" srcId="{42235DC2-AD17-4E17-8849-D1905E0CC844}" destId="{44134CE2-E300-47BB-8317-55E1BA96B5B1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F2755C1-A858-4930-A860-98EFA27D3585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it-IT"/>
        </a:p>
      </dgm:t>
    </dgm:pt>
    <dgm:pt modelId="{CC99A1CD-2C39-48A7-BE4C-8C3775F54931}">
      <dgm:prSet/>
      <dgm:spPr/>
      <dgm:t>
        <a:bodyPr/>
        <a:lstStyle/>
        <a:p>
          <a:r>
            <a:rPr lang="it-IT"/>
            <a:t>I dati sono progettati per essere fruiti in maniera ottimizzata da differenti applicazioni e utenti diversi</a:t>
          </a:r>
        </a:p>
      </dgm:t>
    </dgm:pt>
    <dgm:pt modelId="{6E021E00-D668-4D75-8A10-D49176E26CA9}" type="parTrans" cxnId="{E199ACD8-9A7F-403C-8AA0-6E283A2F3920}">
      <dgm:prSet/>
      <dgm:spPr/>
      <dgm:t>
        <a:bodyPr/>
        <a:lstStyle/>
        <a:p>
          <a:endParaRPr lang="it-IT"/>
        </a:p>
      </dgm:t>
    </dgm:pt>
    <dgm:pt modelId="{11BE6E3F-C7AD-4A47-992C-CE3865B4FE85}" type="sibTrans" cxnId="{E199ACD8-9A7F-403C-8AA0-6E283A2F3920}">
      <dgm:prSet/>
      <dgm:spPr/>
      <dgm:t>
        <a:bodyPr/>
        <a:lstStyle/>
        <a:p>
          <a:endParaRPr lang="it-IT"/>
        </a:p>
      </dgm:t>
    </dgm:pt>
    <dgm:pt modelId="{B9DC7CC3-C49C-453A-AEEA-C48C5D6ADB60}" type="pres">
      <dgm:prSet presAssocID="{BF2755C1-A858-4930-A860-98EFA27D3585}" presName="diagram" presStyleCnt="0">
        <dgm:presLayoutVars>
          <dgm:dir/>
          <dgm:resizeHandles val="exact"/>
        </dgm:presLayoutVars>
      </dgm:prSet>
      <dgm:spPr/>
    </dgm:pt>
    <dgm:pt modelId="{A9B8377B-7283-49AB-A024-66FA6ACC0792}" type="pres">
      <dgm:prSet presAssocID="{CC99A1CD-2C39-48A7-BE4C-8C3775F54931}" presName="node" presStyleLbl="node1" presStyleIdx="0" presStyleCnt="1">
        <dgm:presLayoutVars>
          <dgm:bulletEnabled val="1"/>
        </dgm:presLayoutVars>
      </dgm:prSet>
      <dgm:spPr/>
    </dgm:pt>
  </dgm:ptLst>
  <dgm:cxnLst>
    <dgm:cxn modelId="{CF8E6299-F445-498C-8D19-CE1E90B7B8C9}" type="presOf" srcId="{CC99A1CD-2C39-48A7-BE4C-8C3775F54931}" destId="{A9B8377B-7283-49AB-A024-66FA6ACC0792}" srcOrd="0" destOrd="0" presId="urn:microsoft.com/office/officeart/2005/8/layout/default"/>
    <dgm:cxn modelId="{6F3BB4A3-8FE3-44CA-96D6-55E2657388DD}" type="presOf" srcId="{BF2755C1-A858-4930-A860-98EFA27D3585}" destId="{B9DC7CC3-C49C-453A-AEEA-C48C5D6ADB60}" srcOrd="0" destOrd="0" presId="urn:microsoft.com/office/officeart/2005/8/layout/default"/>
    <dgm:cxn modelId="{E199ACD8-9A7F-403C-8AA0-6E283A2F3920}" srcId="{BF2755C1-A858-4930-A860-98EFA27D3585}" destId="{CC99A1CD-2C39-48A7-BE4C-8C3775F54931}" srcOrd="0" destOrd="0" parTransId="{6E021E00-D668-4D75-8A10-D49176E26CA9}" sibTransId="{11BE6E3F-C7AD-4A47-992C-CE3865B4FE85}"/>
    <dgm:cxn modelId="{15E0BCA1-2745-4401-8DA3-C9107D5DFEDB}" type="presParOf" srcId="{B9DC7CC3-C49C-453A-AEEA-C48C5D6ADB60}" destId="{A9B8377B-7283-49AB-A024-66FA6ACC0792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BAD188-7E69-4DB0-A674-F706FCB7D37E}">
      <dsp:nvSpPr>
        <dsp:cNvPr id="0" name=""/>
        <dsp:cNvSpPr/>
      </dsp:nvSpPr>
      <dsp:spPr>
        <a:xfrm>
          <a:off x="761" y="0"/>
          <a:ext cx="3082530" cy="309663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486" tIns="0" rIns="304486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/>
            <a:t>Identificare e applicare le metodologie e le tecniche della gestione per i progetti</a:t>
          </a:r>
          <a:endParaRPr lang="en-US" sz="1500" kern="1200"/>
        </a:p>
      </dsp:txBody>
      <dsp:txXfrm>
        <a:off x="761" y="1238655"/>
        <a:ext cx="3082530" cy="1857982"/>
      </dsp:txXfrm>
    </dsp:sp>
    <dsp:sp modelId="{DAC97516-5AD6-45FF-AE60-2CE5F1F39D9B}">
      <dsp:nvSpPr>
        <dsp:cNvPr id="0" name=""/>
        <dsp:cNvSpPr/>
      </dsp:nvSpPr>
      <dsp:spPr>
        <a:xfrm>
          <a:off x="761" y="0"/>
          <a:ext cx="3082530" cy="123865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486" tIns="165100" rIns="304486" bIns="16510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01</a:t>
          </a:r>
        </a:p>
      </dsp:txBody>
      <dsp:txXfrm>
        <a:off x="761" y="0"/>
        <a:ext cx="3082530" cy="1238655"/>
      </dsp:txXfrm>
    </dsp:sp>
    <dsp:sp modelId="{77B9F9F4-1033-4B46-B28F-60A3AD725168}">
      <dsp:nvSpPr>
        <dsp:cNvPr id="0" name=""/>
        <dsp:cNvSpPr/>
      </dsp:nvSpPr>
      <dsp:spPr>
        <a:xfrm>
          <a:off x="3329894" y="0"/>
          <a:ext cx="3082530" cy="309663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486" tIns="0" rIns="304486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/>
            <a:t>Interpretare i sistemi aziendali nei loro modelli, processi e flussi informativi</a:t>
          </a:r>
          <a:endParaRPr lang="en-US" sz="1500" kern="1200"/>
        </a:p>
      </dsp:txBody>
      <dsp:txXfrm>
        <a:off x="3329894" y="1238655"/>
        <a:ext cx="3082530" cy="1857982"/>
      </dsp:txXfrm>
    </dsp:sp>
    <dsp:sp modelId="{A9EBC729-5CC3-49AE-8EED-DE2122BDCED6}">
      <dsp:nvSpPr>
        <dsp:cNvPr id="0" name=""/>
        <dsp:cNvSpPr/>
      </dsp:nvSpPr>
      <dsp:spPr>
        <a:xfrm>
          <a:off x="3329894" y="0"/>
          <a:ext cx="3082530" cy="123865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486" tIns="165100" rIns="304486" bIns="16510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02</a:t>
          </a:r>
        </a:p>
      </dsp:txBody>
      <dsp:txXfrm>
        <a:off x="3329894" y="0"/>
        <a:ext cx="3082530" cy="1238655"/>
      </dsp:txXfrm>
    </dsp:sp>
    <dsp:sp modelId="{764CE1DB-3B27-4178-B98D-A185B379FBB0}">
      <dsp:nvSpPr>
        <dsp:cNvPr id="0" name=""/>
        <dsp:cNvSpPr/>
      </dsp:nvSpPr>
      <dsp:spPr>
        <a:xfrm>
          <a:off x="6659027" y="0"/>
          <a:ext cx="3082530" cy="309663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486" tIns="0" rIns="304486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/>
            <a:t>Utilizzare i sistemi informativi aziendali e gli strumenti di comunicazione integrata d'impresa per realizzare attività comunicative in diversi contesti</a:t>
          </a:r>
          <a:endParaRPr lang="en-US" sz="1500" kern="1200"/>
        </a:p>
      </dsp:txBody>
      <dsp:txXfrm>
        <a:off x="6659027" y="1238655"/>
        <a:ext cx="3082530" cy="1857982"/>
      </dsp:txXfrm>
    </dsp:sp>
    <dsp:sp modelId="{EB7D1AA6-368E-49E6-935E-0F18EAE4D275}">
      <dsp:nvSpPr>
        <dsp:cNvPr id="0" name=""/>
        <dsp:cNvSpPr/>
      </dsp:nvSpPr>
      <dsp:spPr>
        <a:xfrm>
          <a:off x="6659027" y="0"/>
          <a:ext cx="3082530" cy="123865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486" tIns="165100" rIns="304486" bIns="16510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03</a:t>
          </a:r>
          <a:endParaRPr lang="en-US" sz="6500" kern="1200" dirty="0"/>
        </a:p>
      </dsp:txBody>
      <dsp:txXfrm>
        <a:off x="6659027" y="0"/>
        <a:ext cx="3082530" cy="123865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6B1E5F-4495-4973-82D8-FF1B4650C5CF}">
      <dsp:nvSpPr>
        <dsp:cNvPr id="0" name=""/>
        <dsp:cNvSpPr/>
      </dsp:nvSpPr>
      <dsp:spPr>
        <a:xfrm>
          <a:off x="566699" y="568"/>
          <a:ext cx="2552131" cy="153127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kern="1200"/>
            <a:t>Sicuro</a:t>
          </a:r>
          <a:endParaRPr lang="en-US" sz="3400" kern="1200"/>
        </a:p>
      </dsp:txBody>
      <dsp:txXfrm>
        <a:off x="566699" y="568"/>
        <a:ext cx="2552131" cy="1531278"/>
      </dsp:txXfrm>
    </dsp:sp>
    <dsp:sp modelId="{2E058B16-EE6C-4F17-B615-18FE9669CBBB}">
      <dsp:nvSpPr>
        <dsp:cNvPr id="0" name=""/>
        <dsp:cNvSpPr/>
      </dsp:nvSpPr>
      <dsp:spPr>
        <a:xfrm>
          <a:off x="3374044" y="568"/>
          <a:ext cx="2552131" cy="153127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kern="1200"/>
            <a:t>Integro</a:t>
          </a:r>
          <a:endParaRPr lang="en-US" sz="3400" kern="1200"/>
        </a:p>
      </dsp:txBody>
      <dsp:txXfrm>
        <a:off x="3374044" y="568"/>
        <a:ext cx="2552131" cy="1531278"/>
      </dsp:txXfrm>
    </dsp:sp>
    <dsp:sp modelId="{D96FD648-5D36-427D-B90F-5E409B9FD5E1}">
      <dsp:nvSpPr>
        <dsp:cNvPr id="0" name=""/>
        <dsp:cNvSpPr/>
      </dsp:nvSpPr>
      <dsp:spPr>
        <a:xfrm>
          <a:off x="566699" y="1787060"/>
          <a:ext cx="2552131" cy="153127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kern="1200"/>
            <a:t>Consistente</a:t>
          </a:r>
          <a:endParaRPr lang="en-US" sz="3400" kern="1200"/>
        </a:p>
      </dsp:txBody>
      <dsp:txXfrm>
        <a:off x="566699" y="1787060"/>
        <a:ext cx="2552131" cy="1531278"/>
      </dsp:txXfrm>
    </dsp:sp>
    <dsp:sp modelId="{9912BD47-E0D0-473C-BB75-4CD1E26279F3}">
      <dsp:nvSpPr>
        <dsp:cNvPr id="0" name=""/>
        <dsp:cNvSpPr/>
      </dsp:nvSpPr>
      <dsp:spPr>
        <a:xfrm>
          <a:off x="3374044" y="1787060"/>
          <a:ext cx="2552131" cy="153127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kern="1200"/>
            <a:t>Condivisibile</a:t>
          </a:r>
          <a:endParaRPr lang="en-US" sz="3400" kern="1200"/>
        </a:p>
      </dsp:txBody>
      <dsp:txXfrm>
        <a:off x="3374044" y="1787060"/>
        <a:ext cx="2552131" cy="1531278"/>
      </dsp:txXfrm>
    </dsp:sp>
    <dsp:sp modelId="{7A4A15A8-1F2A-4BE0-B3C2-1B2BB297DE5C}">
      <dsp:nvSpPr>
        <dsp:cNvPr id="0" name=""/>
        <dsp:cNvSpPr/>
      </dsp:nvSpPr>
      <dsp:spPr>
        <a:xfrm>
          <a:off x="566699" y="3573552"/>
          <a:ext cx="2552131" cy="153127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kern="1200"/>
            <a:t>Persistente</a:t>
          </a:r>
          <a:endParaRPr lang="en-US" sz="3400" kern="1200"/>
        </a:p>
      </dsp:txBody>
      <dsp:txXfrm>
        <a:off x="566699" y="3573552"/>
        <a:ext cx="2552131" cy="1531278"/>
      </dsp:txXfrm>
    </dsp:sp>
    <dsp:sp modelId="{E5B398DA-BEC0-40C6-A50E-54D716ACB72F}">
      <dsp:nvSpPr>
        <dsp:cNvPr id="0" name=""/>
        <dsp:cNvSpPr/>
      </dsp:nvSpPr>
      <dsp:spPr>
        <a:xfrm>
          <a:off x="3374044" y="3573552"/>
          <a:ext cx="2552131" cy="153127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400" kern="1200"/>
            <a:t>Scalabile</a:t>
          </a:r>
          <a:endParaRPr lang="en-US" sz="3400" kern="1200"/>
        </a:p>
      </dsp:txBody>
      <dsp:txXfrm>
        <a:off x="3374044" y="3573552"/>
        <a:ext cx="2552131" cy="153127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080DC1-30A2-4003-8D90-B5FEFDDB2049}">
      <dsp:nvSpPr>
        <dsp:cNvPr id="0" name=""/>
        <dsp:cNvSpPr/>
      </dsp:nvSpPr>
      <dsp:spPr>
        <a:xfrm>
          <a:off x="3609" y="0"/>
          <a:ext cx="7384182" cy="39708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300" kern="1200" dirty="0"/>
            <a:t>Evitare danneggiamenti da eventi accidentali o interventi non autorizzati</a:t>
          </a:r>
        </a:p>
      </dsp:txBody>
      <dsp:txXfrm>
        <a:off x="119912" y="116303"/>
        <a:ext cx="7151576" cy="373826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577AE9-D798-41C9-A730-E9BF536AAF7D}">
      <dsp:nvSpPr>
        <dsp:cNvPr id="0" name=""/>
        <dsp:cNvSpPr/>
      </dsp:nvSpPr>
      <dsp:spPr>
        <a:xfrm>
          <a:off x="7218" y="0"/>
          <a:ext cx="7384182" cy="39708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4790" tIns="224790" rIns="224790" bIns="22479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900" kern="1200"/>
            <a:t>Operazioni non provochino perdita di consistenza dei dati</a:t>
          </a:r>
        </a:p>
      </dsp:txBody>
      <dsp:txXfrm>
        <a:off x="123521" y="116303"/>
        <a:ext cx="7151576" cy="373826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659D4A-E192-4776-BD7A-98D14B8A53F5}">
      <dsp:nvSpPr>
        <dsp:cNvPr id="0" name=""/>
        <dsp:cNvSpPr/>
      </dsp:nvSpPr>
      <dsp:spPr>
        <a:xfrm>
          <a:off x="3609" y="0"/>
          <a:ext cx="7384182" cy="397086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Dati significativi ed effettivamente utilizzabili</a:t>
          </a:r>
        </a:p>
      </dsp:txBody>
      <dsp:txXfrm>
        <a:off x="119912" y="116303"/>
        <a:ext cx="7151576" cy="373826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BF3837-AF33-4F1E-A0E2-81825B963957}">
      <dsp:nvSpPr>
        <dsp:cNvPr id="0" name=""/>
        <dsp:cNvSpPr/>
      </dsp:nvSpPr>
      <dsp:spPr>
        <a:xfrm>
          <a:off x="3609" y="0"/>
          <a:ext cx="7384182" cy="397086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Accesso attraverso diverse modalità ai dati comuni</a:t>
          </a:r>
        </a:p>
      </dsp:txBody>
      <dsp:txXfrm>
        <a:off x="119912" y="116303"/>
        <a:ext cx="7151576" cy="373826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ED2A90-A711-4C77-B7CA-40DB9D955FF1}">
      <dsp:nvSpPr>
        <dsp:cNvPr id="0" name=""/>
        <dsp:cNvSpPr/>
      </dsp:nvSpPr>
      <dsp:spPr>
        <a:xfrm>
          <a:off x="3609" y="0"/>
          <a:ext cx="7384182" cy="397086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 dirty="0"/>
            <a:t>Tempo di vita maggiore rispetto al singolo utilizzo</a:t>
          </a:r>
        </a:p>
      </dsp:txBody>
      <dsp:txXfrm>
        <a:off x="119912" y="116303"/>
        <a:ext cx="7151576" cy="3738260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44A73A-AE1D-40AD-B2F0-23912314A53F}">
      <dsp:nvSpPr>
        <dsp:cNvPr id="0" name=""/>
        <dsp:cNvSpPr/>
      </dsp:nvSpPr>
      <dsp:spPr>
        <a:xfrm>
          <a:off x="3609" y="0"/>
          <a:ext cx="7384182" cy="397086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800" kern="1200"/>
            <a:t>Mantenere le performance all'aumentare della quantità di dati</a:t>
          </a:r>
        </a:p>
      </dsp:txBody>
      <dsp:txXfrm>
        <a:off x="119912" y="116303"/>
        <a:ext cx="7151576" cy="373826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2E7357-2BF1-4C2C-8660-856B62AA372D}">
      <dsp:nvSpPr>
        <dsp:cNvPr id="0" name=""/>
        <dsp:cNvSpPr/>
      </dsp:nvSpPr>
      <dsp:spPr>
        <a:xfrm>
          <a:off x="0" y="93583"/>
          <a:ext cx="4895055" cy="29370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A breve termine</a:t>
          </a:r>
        </a:p>
      </dsp:txBody>
      <dsp:txXfrm>
        <a:off x="86023" y="179606"/>
        <a:ext cx="4723009" cy="2764987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D88EB6-EF50-43C0-95C1-05372A3BBCE1}">
      <dsp:nvSpPr>
        <dsp:cNvPr id="0" name=""/>
        <dsp:cNvSpPr/>
      </dsp:nvSpPr>
      <dsp:spPr>
        <a:xfrm>
          <a:off x="0" y="93583"/>
          <a:ext cx="4895056" cy="293703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A lungo termine</a:t>
          </a:r>
        </a:p>
      </dsp:txBody>
      <dsp:txXfrm>
        <a:off x="86023" y="179606"/>
        <a:ext cx="4723010" cy="2764987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C22AC4-1F3F-4D15-9C6D-DB7506B278D2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400" kern="1200"/>
            <a:t>Tutto ciò con cui l'azienda opera, sia materiale che immateriale, per perseguire i suoi obiettivi generali o specifici</a:t>
          </a:r>
        </a:p>
      </dsp:txBody>
      <dsp:txXfrm>
        <a:off x="115832" y="621344"/>
        <a:ext cx="6359682" cy="37231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F44A51-DBC9-47B7-9192-39C321FCE798}">
      <dsp:nvSpPr>
        <dsp:cNvPr id="0" name=""/>
        <dsp:cNvSpPr/>
      </dsp:nvSpPr>
      <dsp:spPr>
        <a:xfrm>
          <a:off x="3329" y="286289"/>
          <a:ext cx="1802899" cy="252405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561" tIns="330200" rIns="140561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/>
            <a:t>Documentare con metodologie standard le fasi di raccolta, archiviazione e utilizzo dei dati</a:t>
          </a:r>
          <a:endParaRPr lang="en-US" sz="1100" kern="1200"/>
        </a:p>
      </dsp:txBody>
      <dsp:txXfrm>
        <a:off x="3329" y="1245431"/>
        <a:ext cx="1802899" cy="1514435"/>
      </dsp:txXfrm>
    </dsp:sp>
    <dsp:sp modelId="{7268C6AD-4551-48CF-A35F-5684726D46EF}">
      <dsp:nvSpPr>
        <dsp:cNvPr id="0" name=""/>
        <dsp:cNvSpPr/>
      </dsp:nvSpPr>
      <dsp:spPr>
        <a:xfrm>
          <a:off x="526170" y="538695"/>
          <a:ext cx="757217" cy="75721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036" tIns="12700" rIns="59036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1</a:t>
          </a:r>
        </a:p>
      </dsp:txBody>
      <dsp:txXfrm>
        <a:off x="637062" y="649587"/>
        <a:ext cx="535433" cy="535433"/>
      </dsp:txXfrm>
    </dsp:sp>
    <dsp:sp modelId="{08E12597-2DF0-4E30-BE56-53611843149D}">
      <dsp:nvSpPr>
        <dsp:cNvPr id="0" name=""/>
        <dsp:cNvSpPr/>
      </dsp:nvSpPr>
      <dsp:spPr>
        <a:xfrm>
          <a:off x="3329" y="2810276"/>
          <a:ext cx="1802899" cy="72"/>
        </a:xfrm>
        <a:prstGeom prst="rect">
          <a:avLst/>
        </a:prstGeom>
        <a:solidFill>
          <a:schemeClr val="accent2">
            <a:hueOff val="-399329"/>
            <a:satOff val="2747"/>
            <a:lumOff val="305"/>
            <a:alphaOff val="0"/>
          </a:schemeClr>
        </a:solidFill>
        <a:ln w="15875" cap="rnd" cmpd="sng" algn="ctr">
          <a:solidFill>
            <a:schemeClr val="accent2">
              <a:hueOff val="-399329"/>
              <a:satOff val="2747"/>
              <a:lumOff val="30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787AEE-C7C3-40F2-B9F4-33BB2A3CD49C}">
      <dsp:nvSpPr>
        <dsp:cNvPr id="0" name=""/>
        <dsp:cNvSpPr/>
      </dsp:nvSpPr>
      <dsp:spPr>
        <a:xfrm>
          <a:off x="1986519" y="286289"/>
          <a:ext cx="1802899" cy="2524059"/>
        </a:xfrm>
        <a:prstGeom prst="rect">
          <a:avLst/>
        </a:prstGeom>
        <a:solidFill>
          <a:schemeClr val="accent2">
            <a:tint val="40000"/>
            <a:alpha val="90000"/>
            <a:hueOff val="-1131110"/>
            <a:satOff val="6493"/>
            <a:lumOff val="428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-1131110"/>
              <a:satOff val="6493"/>
              <a:lumOff val="4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561" tIns="330200" rIns="140561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/>
            <a:t>Progettare una base di dati utilizzando specifici modelli</a:t>
          </a:r>
          <a:endParaRPr lang="en-US" sz="1100" kern="1200"/>
        </a:p>
      </dsp:txBody>
      <dsp:txXfrm>
        <a:off x="1986519" y="1245431"/>
        <a:ext cx="1802899" cy="1514435"/>
      </dsp:txXfrm>
    </dsp:sp>
    <dsp:sp modelId="{96259053-D134-4613-9A73-B22A8493DD0B}">
      <dsp:nvSpPr>
        <dsp:cNvPr id="0" name=""/>
        <dsp:cNvSpPr/>
      </dsp:nvSpPr>
      <dsp:spPr>
        <a:xfrm>
          <a:off x="2509360" y="538695"/>
          <a:ext cx="757217" cy="757217"/>
        </a:xfrm>
        <a:prstGeom prst="ellipse">
          <a:avLst/>
        </a:prstGeom>
        <a:solidFill>
          <a:schemeClr val="accent2">
            <a:hueOff val="-798658"/>
            <a:satOff val="5494"/>
            <a:lumOff val="610"/>
            <a:alphaOff val="0"/>
          </a:schemeClr>
        </a:solidFill>
        <a:ln w="15875" cap="rnd" cmpd="sng" algn="ctr">
          <a:solidFill>
            <a:schemeClr val="accent2">
              <a:hueOff val="-798658"/>
              <a:satOff val="5494"/>
              <a:lumOff val="61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036" tIns="12700" rIns="59036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2</a:t>
          </a:r>
        </a:p>
      </dsp:txBody>
      <dsp:txXfrm>
        <a:off x="2620252" y="649587"/>
        <a:ext cx="535433" cy="535433"/>
      </dsp:txXfrm>
    </dsp:sp>
    <dsp:sp modelId="{58A7D592-A9BA-4717-A0FF-40ACDF30A337}">
      <dsp:nvSpPr>
        <dsp:cNvPr id="0" name=""/>
        <dsp:cNvSpPr/>
      </dsp:nvSpPr>
      <dsp:spPr>
        <a:xfrm>
          <a:off x="1986519" y="2810276"/>
          <a:ext cx="1802899" cy="72"/>
        </a:xfrm>
        <a:prstGeom prst="rect">
          <a:avLst/>
        </a:prstGeom>
        <a:solidFill>
          <a:schemeClr val="accent2">
            <a:hueOff val="-1197987"/>
            <a:satOff val="8241"/>
            <a:lumOff val="915"/>
            <a:alphaOff val="0"/>
          </a:schemeClr>
        </a:solidFill>
        <a:ln w="15875" cap="rnd" cmpd="sng" algn="ctr">
          <a:solidFill>
            <a:schemeClr val="accent2">
              <a:hueOff val="-1197987"/>
              <a:satOff val="8241"/>
              <a:lumOff val="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E3A1C8-BBE7-40BC-89C2-5BE0804D903A}">
      <dsp:nvSpPr>
        <dsp:cNvPr id="0" name=""/>
        <dsp:cNvSpPr/>
      </dsp:nvSpPr>
      <dsp:spPr>
        <a:xfrm>
          <a:off x="3969709" y="286289"/>
          <a:ext cx="1802899" cy="2524059"/>
        </a:xfrm>
        <a:prstGeom prst="rect">
          <a:avLst/>
        </a:prstGeom>
        <a:solidFill>
          <a:schemeClr val="accent2">
            <a:tint val="40000"/>
            <a:alpha val="90000"/>
            <a:hueOff val="-2262220"/>
            <a:satOff val="12987"/>
            <a:lumOff val="857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-2262220"/>
              <a:satOff val="12987"/>
              <a:lumOff val="8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561" tIns="330200" rIns="140561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/>
            <a:t>Realizzare tabelle e relazioni di un database riferite a tipiche esigenze amministrativo-contabili</a:t>
          </a:r>
          <a:endParaRPr lang="en-US" sz="1100" kern="1200"/>
        </a:p>
      </dsp:txBody>
      <dsp:txXfrm>
        <a:off x="3969709" y="1245431"/>
        <a:ext cx="1802899" cy="1514435"/>
      </dsp:txXfrm>
    </dsp:sp>
    <dsp:sp modelId="{26C6B4E6-C09E-45DD-892F-8E18BC6B5BFA}">
      <dsp:nvSpPr>
        <dsp:cNvPr id="0" name=""/>
        <dsp:cNvSpPr/>
      </dsp:nvSpPr>
      <dsp:spPr>
        <a:xfrm>
          <a:off x="4492550" y="538695"/>
          <a:ext cx="757217" cy="757217"/>
        </a:xfrm>
        <a:prstGeom prst="ellipse">
          <a:avLst/>
        </a:prstGeom>
        <a:solidFill>
          <a:schemeClr val="accent2">
            <a:hueOff val="-1597316"/>
            <a:satOff val="10988"/>
            <a:lumOff val="1220"/>
            <a:alphaOff val="0"/>
          </a:schemeClr>
        </a:solidFill>
        <a:ln w="15875" cap="rnd" cmpd="sng" algn="ctr">
          <a:solidFill>
            <a:schemeClr val="accent2">
              <a:hueOff val="-1597316"/>
              <a:satOff val="10988"/>
              <a:lumOff val="122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036" tIns="12700" rIns="59036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3</a:t>
          </a:r>
        </a:p>
      </dsp:txBody>
      <dsp:txXfrm>
        <a:off x="4603442" y="649587"/>
        <a:ext cx="535433" cy="535433"/>
      </dsp:txXfrm>
    </dsp:sp>
    <dsp:sp modelId="{B7D38C49-1AFC-4D8E-A111-0BD529E949B0}">
      <dsp:nvSpPr>
        <dsp:cNvPr id="0" name=""/>
        <dsp:cNvSpPr/>
      </dsp:nvSpPr>
      <dsp:spPr>
        <a:xfrm>
          <a:off x="3969709" y="2810276"/>
          <a:ext cx="1802899" cy="72"/>
        </a:xfrm>
        <a:prstGeom prst="rect">
          <a:avLst/>
        </a:prstGeom>
        <a:solidFill>
          <a:schemeClr val="accent2">
            <a:hueOff val="-1996645"/>
            <a:satOff val="13734"/>
            <a:lumOff val="1524"/>
            <a:alphaOff val="0"/>
          </a:schemeClr>
        </a:solidFill>
        <a:ln w="15875" cap="rnd" cmpd="sng" algn="ctr">
          <a:solidFill>
            <a:schemeClr val="accent2">
              <a:hueOff val="-1996645"/>
              <a:satOff val="13734"/>
              <a:lumOff val="15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E1EA44-2CB0-4ED9-9F53-7BB614DB43FB}">
      <dsp:nvSpPr>
        <dsp:cNvPr id="0" name=""/>
        <dsp:cNvSpPr/>
      </dsp:nvSpPr>
      <dsp:spPr>
        <a:xfrm>
          <a:off x="5952899" y="286289"/>
          <a:ext cx="1802899" cy="2524059"/>
        </a:xfrm>
        <a:prstGeom prst="rect">
          <a:avLst/>
        </a:prstGeom>
        <a:solidFill>
          <a:schemeClr val="accent2">
            <a:tint val="40000"/>
            <a:alpha val="90000"/>
            <a:hueOff val="-3393330"/>
            <a:satOff val="19480"/>
            <a:lumOff val="1285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-3393330"/>
              <a:satOff val="19480"/>
              <a:lumOff val="128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561" tIns="330200" rIns="140561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/>
            <a:t>Implementare una base di dati</a:t>
          </a:r>
          <a:endParaRPr lang="en-US" sz="1100" kern="1200"/>
        </a:p>
      </dsp:txBody>
      <dsp:txXfrm>
        <a:off x="5952899" y="1245431"/>
        <a:ext cx="1802899" cy="1514435"/>
      </dsp:txXfrm>
    </dsp:sp>
    <dsp:sp modelId="{5F4E6BDF-52ED-47EA-B193-7250FD9C2A57}">
      <dsp:nvSpPr>
        <dsp:cNvPr id="0" name=""/>
        <dsp:cNvSpPr/>
      </dsp:nvSpPr>
      <dsp:spPr>
        <a:xfrm>
          <a:off x="6475740" y="538695"/>
          <a:ext cx="757217" cy="757217"/>
        </a:xfrm>
        <a:prstGeom prst="ellipse">
          <a:avLst/>
        </a:prstGeom>
        <a:solidFill>
          <a:schemeClr val="accent2">
            <a:hueOff val="-2395974"/>
            <a:satOff val="16481"/>
            <a:lumOff val="1829"/>
            <a:alphaOff val="0"/>
          </a:schemeClr>
        </a:solidFill>
        <a:ln w="15875" cap="rnd" cmpd="sng" algn="ctr">
          <a:solidFill>
            <a:schemeClr val="accent2">
              <a:hueOff val="-2395974"/>
              <a:satOff val="16481"/>
              <a:lumOff val="18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036" tIns="12700" rIns="59036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4</a:t>
          </a:r>
        </a:p>
      </dsp:txBody>
      <dsp:txXfrm>
        <a:off x="6586632" y="649587"/>
        <a:ext cx="535433" cy="535433"/>
      </dsp:txXfrm>
    </dsp:sp>
    <dsp:sp modelId="{14695693-CA56-4C59-9815-D7D9D5FC0C05}">
      <dsp:nvSpPr>
        <dsp:cNvPr id="0" name=""/>
        <dsp:cNvSpPr/>
      </dsp:nvSpPr>
      <dsp:spPr>
        <a:xfrm>
          <a:off x="5952899" y="2810276"/>
          <a:ext cx="1802899" cy="72"/>
        </a:xfrm>
        <a:prstGeom prst="rect">
          <a:avLst/>
        </a:prstGeom>
        <a:solidFill>
          <a:schemeClr val="accent2">
            <a:hueOff val="-2795303"/>
            <a:satOff val="19228"/>
            <a:lumOff val="2134"/>
            <a:alphaOff val="0"/>
          </a:schemeClr>
        </a:solidFill>
        <a:ln w="15875" cap="rnd" cmpd="sng" algn="ctr">
          <a:solidFill>
            <a:schemeClr val="accent2">
              <a:hueOff val="-2795303"/>
              <a:satOff val="19228"/>
              <a:lumOff val="213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AF7C78-0592-4E77-9FE7-55996121DEB5}">
      <dsp:nvSpPr>
        <dsp:cNvPr id="0" name=""/>
        <dsp:cNvSpPr/>
      </dsp:nvSpPr>
      <dsp:spPr>
        <a:xfrm>
          <a:off x="7936089" y="286289"/>
          <a:ext cx="1802899" cy="2524059"/>
        </a:xfrm>
        <a:prstGeom prst="rect">
          <a:avLst/>
        </a:prstGeom>
        <a:solidFill>
          <a:schemeClr val="accent2">
            <a:tint val="40000"/>
            <a:alpha val="90000"/>
            <a:hueOff val="-4524440"/>
            <a:satOff val="25974"/>
            <a:lumOff val="1714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-4524440"/>
              <a:satOff val="25974"/>
              <a:lumOff val="17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561" tIns="330200" rIns="140561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/>
            <a:t>Utilizzare le funzioni di un DBMS per estrapolare informazioni</a:t>
          </a:r>
          <a:endParaRPr lang="en-US" sz="1100" kern="1200"/>
        </a:p>
      </dsp:txBody>
      <dsp:txXfrm>
        <a:off x="7936089" y="1245431"/>
        <a:ext cx="1802899" cy="1514435"/>
      </dsp:txXfrm>
    </dsp:sp>
    <dsp:sp modelId="{2B3FC0F8-5D86-44D6-BEE0-4B9E44FF8374}">
      <dsp:nvSpPr>
        <dsp:cNvPr id="0" name=""/>
        <dsp:cNvSpPr/>
      </dsp:nvSpPr>
      <dsp:spPr>
        <a:xfrm>
          <a:off x="8458930" y="538695"/>
          <a:ext cx="757217" cy="757217"/>
        </a:xfrm>
        <a:prstGeom prst="ellipse">
          <a:avLst/>
        </a:prstGeom>
        <a:solidFill>
          <a:schemeClr val="accent2">
            <a:hueOff val="-3194632"/>
            <a:satOff val="21975"/>
            <a:lumOff val="2439"/>
            <a:alphaOff val="0"/>
          </a:schemeClr>
        </a:solidFill>
        <a:ln w="15875" cap="rnd" cmpd="sng" algn="ctr">
          <a:solidFill>
            <a:schemeClr val="accent2">
              <a:hueOff val="-3194632"/>
              <a:satOff val="21975"/>
              <a:lumOff val="24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036" tIns="12700" rIns="59036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5</a:t>
          </a:r>
        </a:p>
      </dsp:txBody>
      <dsp:txXfrm>
        <a:off x="8569822" y="649587"/>
        <a:ext cx="535433" cy="535433"/>
      </dsp:txXfrm>
    </dsp:sp>
    <dsp:sp modelId="{9500BEA5-7001-4E26-8E5F-260726DE8CF7}">
      <dsp:nvSpPr>
        <dsp:cNvPr id="0" name=""/>
        <dsp:cNvSpPr/>
      </dsp:nvSpPr>
      <dsp:spPr>
        <a:xfrm>
          <a:off x="7936089" y="2810276"/>
          <a:ext cx="1802899" cy="72"/>
        </a:xfrm>
        <a:prstGeom prst="rect">
          <a:avLst/>
        </a:prstGeom>
        <a:solidFill>
          <a:schemeClr val="accent2">
            <a:hueOff val="-3593961"/>
            <a:satOff val="24722"/>
            <a:lumOff val="2744"/>
            <a:alphaOff val="0"/>
          </a:schemeClr>
        </a:solidFill>
        <a:ln w="15875" cap="rnd" cmpd="sng" algn="ctr">
          <a:solidFill>
            <a:schemeClr val="accent2">
              <a:hueOff val="-3593961"/>
              <a:satOff val="24722"/>
              <a:lumOff val="27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B9A20E-4C73-4D4F-B77E-C4B68916DE2C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/>
            <a:t>Insieme della attività (decisioni + azioni) che l'organizzazione deve svolgere per gestire il ciclo di vita di una risorsa o di un gruppo omogeneo di risorse</a:t>
          </a:r>
        </a:p>
      </dsp:txBody>
      <dsp:txXfrm>
        <a:off x="115832" y="621344"/>
        <a:ext cx="6359682" cy="3723143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8845A5-75D5-4503-9D7A-DA325D4EAD66}">
      <dsp:nvSpPr>
        <dsp:cNvPr id="0" name=""/>
        <dsp:cNvSpPr/>
      </dsp:nvSpPr>
      <dsp:spPr>
        <a:xfrm>
          <a:off x="597" y="47334"/>
          <a:ext cx="2330409" cy="139824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/>
            <a:t>Strumenti automatici</a:t>
          </a:r>
        </a:p>
      </dsp:txBody>
      <dsp:txXfrm>
        <a:off x="597" y="47334"/>
        <a:ext cx="2330409" cy="1398245"/>
      </dsp:txXfrm>
    </dsp:sp>
    <dsp:sp modelId="{78C0BEA6-F5D7-4073-99B3-0805F20F226D}">
      <dsp:nvSpPr>
        <dsp:cNvPr id="0" name=""/>
        <dsp:cNvSpPr/>
      </dsp:nvSpPr>
      <dsp:spPr>
        <a:xfrm>
          <a:off x="2564047" y="47334"/>
          <a:ext cx="2330409" cy="139824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/>
            <a:t>Procedure manuali</a:t>
          </a:r>
        </a:p>
      </dsp:txBody>
      <dsp:txXfrm>
        <a:off x="2564047" y="47334"/>
        <a:ext cx="2330409" cy="1398245"/>
      </dsp:txXfrm>
    </dsp:sp>
    <dsp:sp modelId="{847C2DCD-6677-4121-BDCE-ADDF00D89089}">
      <dsp:nvSpPr>
        <dsp:cNvPr id="0" name=""/>
        <dsp:cNvSpPr/>
      </dsp:nvSpPr>
      <dsp:spPr>
        <a:xfrm>
          <a:off x="597" y="1678620"/>
          <a:ext cx="2330409" cy="139824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/>
            <a:t>Norme organizzative</a:t>
          </a:r>
        </a:p>
      </dsp:txBody>
      <dsp:txXfrm>
        <a:off x="597" y="1678620"/>
        <a:ext cx="2330409" cy="1398245"/>
      </dsp:txXfrm>
    </dsp:sp>
    <dsp:sp modelId="{6DBE3870-E7A4-4731-B970-D1BF4A9DED15}">
      <dsp:nvSpPr>
        <dsp:cNvPr id="0" name=""/>
        <dsp:cNvSpPr/>
      </dsp:nvSpPr>
      <dsp:spPr>
        <a:xfrm>
          <a:off x="2564047" y="1678620"/>
          <a:ext cx="2330409" cy="139824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/>
            <a:t>Risorse umane e materiali</a:t>
          </a:r>
        </a:p>
      </dsp:txBody>
      <dsp:txXfrm>
        <a:off x="2564047" y="1678620"/>
        <a:ext cx="2330409" cy="1398245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F12B73-86AA-4977-AB94-A41E48F747F4}">
      <dsp:nvSpPr>
        <dsp:cNvPr id="0" name=""/>
        <dsp:cNvSpPr/>
      </dsp:nvSpPr>
      <dsp:spPr>
        <a:xfrm>
          <a:off x="0" y="93583"/>
          <a:ext cx="4895056" cy="29370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600" kern="1200"/>
            <a:t>Gestione delle informazioni rilevanti per un'organizzazione</a:t>
          </a:r>
        </a:p>
      </dsp:txBody>
      <dsp:txXfrm>
        <a:off x="0" y="93583"/>
        <a:ext cx="4895056" cy="2937033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8A74C0-F488-4E36-8D13-84CE78F23843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 dirty="0"/>
            <a:t>Strumenti informatici utilizzati per il trattamento automatico delle informazioni al fine di agevolare le funzioni del suo sistema informativo</a:t>
          </a:r>
        </a:p>
      </dsp:txBody>
      <dsp:txXfrm>
        <a:off x="115832" y="621344"/>
        <a:ext cx="6359682" cy="3723143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10BB85-120E-443C-BF20-4B34D4FE53B0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 dirty="0"/>
            <a:t>Descrizione elementare di una cosa</a:t>
          </a:r>
        </a:p>
      </dsp:txBody>
      <dsp:txXfrm>
        <a:off x="115832" y="621344"/>
        <a:ext cx="6359682" cy="3723143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62ABCE-A692-45EF-850F-BC56035BD43A}">
      <dsp:nvSpPr>
        <dsp:cNvPr id="0" name=""/>
        <dsp:cNvSpPr/>
      </dsp:nvSpPr>
      <dsp:spPr>
        <a:xfrm>
          <a:off x="4996" y="0"/>
          <a:ext cx="10223627" cy="3124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Codificare in vari modi i fatti ritenuti importanti</a:t>
          </a:r>
        </a:p>
      </dsp:txBody>
      <dsp:txXfrm>
        <a:off x="96501" y="91505"/>
        <a:ext cx="10040617" cy="2941190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155B2E-9540-4D67-85C6-235B02D088DC}">
      <dsp:nvSpPr>
        <dsp:cNvPr id="0" name=""/>
        <dsp:cNvSpPr/>
      </dsp:nvSpPr>
      <dsp:spPr>
        <a:xfrm>
          <a:off x="4891" y="0"/>
          <a:ext cx="10008929" cy="312420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600" kern="1200" dirty="0"/>
            <a:t>Chiave di interpretazione dei dati, ovvero il significato che si attribuisce al dato per ricavare l'informazione da esso completata</a:t>
          </a:r>
        </a:p>
      </dsp:txBody>
      <dsp:txXfrm>
        <a:off x="96396" y="91505"/>
        <a:ext cx="9825919" cy="2941190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10BA24-F64B-4890-B86C-272F8E4E6A9D}">
      <dsp:nvSpPr>
        <dsp:cNvPr id="0" name=""/>
        <dsp:cNvSpPr/>
      </dsp:nvSpPr>
      <dsp:spPr>
        <a:xfrm>
          <a:off x="4891" y="0"/>
          <a:ext cx="10008929" cy="3124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4790" tIns="224790" rIns="224790" bIns="22479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900" kern="1200"/>
            <a:t>Insieme dei valori assunti da uno schema in un certo istante di tempo</a:t>
          </a:r>
        </a:p>
      </dsp:txBody>
      <dsp:txXfrm>
        <a:off x="96396" y="91505"/>
        <a:ext cx="9825919" cy="2941190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BC33FD-5A96-4142-AD29-6E5EB9FC4B3D}">
      <dsp:nvSpPr>
        <dsp:cNvPr id="0" name=""/>
        <dsp:cNvSpPr/>
      </dsp:nvSpPr>
      <dsp:spPr>
        <a:xfrm>
          <a:off x="0" y="23640"/>
          <a:ext cx="4895055" cy="19094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800" kern="1200"/>
            <a:t>Intensionale (schema)</a:t>
          </a:r>
        </a:p>
      </dsp:txBody>
      <dsp:txXfrm>
        <a:off x="93211" y="116851"/>
        <a:ext cx="4708633" cy="1723017"/>
      </dsp:txXfrm>
    </dsp:sp>
    <dsp:sp modelId="{89221A93-124E-440C-8314-021EED4CF03A}">
      <dsp:nvSpPr>
        <dsp:cNvPr id="0" name=""/>
        <dsp:cNvSpPr/>
      </dsp:nvSpPr>
      <dsp:spPr>
        <a:xfrm>
          <a:off x="0" y="1933080"/>
          <a:ext cx="4895055" cy="1167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418" tIns="60960" rIns="341376" bIns="60960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3700" kern="1200"/>
            <a:t>Contenuto informativo dei dati</a:t>
          </a:r>
        </a:p>
      </dsp:txBody>
      <dsp:txXfrm>
        <a:off x="0" y="1933080"/>
        <a:ext cx="4895055" cy="1167480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83453-B3D3-4B9F-8A2D-7611AC5D874D}">
      <dsp:nvSpPr>
        <dsp:cNvPr id="0" name=""/>
        <dsp:cNvSpPr/>
      </dsp:nvSpPr>
      <dsp:spPr>
        <a:xfrm>
          <a:off x="0" y="3997"/>
          <a:ext cx="4895056" cy="16309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100" kern="1200"/>
            <a:t>Estensionale (istanza)</a:t>
          </a:r>
        </a:p>
      </dsp:txBody>
      <dsp:txXfrm>
        <a:off x="79618" y="83615"/>
        <a:ext cx="4735820" cy="1471744"/>
      </dsp:txXfrm>
    </dsp:sp>
    <dsp:sp modelId="{AEB15962-4175-4697-A17C-B8F761A7B777}">
      <dsp:nvSpPr>
        <dsp:cNvPr id="0" name=""/>
        <dsp:cNvSpPr/>
      </dsp:nvSpPr>
      <dsp:spPr>
        <a:xfrm>
          <a:off x="0" y="1634977"/>
          <a:ext cx="4895056" cy="14852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418" tIns="52070" rIns="291592" bIns="5207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3200" kern="1200"/>
            <a:t>Valori che può assumere uno schema in un certo istante</a:t>
          </a:r>
        </a:p>
      </dsp:txBody>
      <dsp:txXfrm>
        <a:off x="0" y="1634977"/>
        <a:ext cx="4895056" cy="14852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2E37E2-33A4-437E-BEB2-4A57838409EA}">
      <dsp:nvSpPr>
        <dsp:cNvPr id="0" name=""/>
        <dsp:cNvSpPr/>
      </dsp:nvSpPr>
      <dsp:spPr>
        <a:xfrm>
          <a:off x="1247221" y="282918"/>
          <a:ext cx="3835684" cy="3835684"/>
        </a:xfrm>
        <a:prstGeom prst="pie">
          <a:avLst>
            <a:gd name="adj1" fmla="val 16200000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/>
            <a:t>Sistema informatico e sistema informativo</a:t>
          </a:r>
          <a:endParaRPr lang="en-US" sz="1600" kern="1200"/>
        </a:p>
      </dsp:txBody>
      <dsp:txXfrm>
        <a:off x="3283331" y="1077909"/>
        <a:ext cx="1415550" cy="1050246"/>
      </dsp:txXfrm>
    </dsp:sp>
    <dsp:sp modelId="{F6560F31-380B-4998-AA30-BA64F0BB109A}">
      <dsp:nvSpPr>
        <dsp:cNvPr id="0" name=""/>
        <dsp:cNvSpPr/>
      </dsp:nvSpPr>
      <dsp:spPr>
        <a:xfrm>
          <a:off x="1247221" y="411687"/>
          <a:ext cx="3835684" cy="3835684"/>
        </a:xfrm>
        <a:prstGeom prst="pie">
          <a:avLst>
            <a:gd name="adj1" fmla="val 0"/>
            <a:gd name="adj2" fmla="val 54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/>
            <a:t>Funzioni di un Data Base Management System (DBMS)</a:t>
          </a:r>
          <a:endParaRPr lang="en-US" sz="1600" kern="1200"/>
        </a:p>
      </dsp:txBody>
      <dsp:txXfrm>
        <a:off x="3283331" y="2402134"/>
        <a:ext cx="1415550" cy="1050246"/>
      </dsp:txXfrm>
    </dsp:sp>
    <dsp:sp modelId="{2A509D8F-3D35-416E-89F0-F245DF9298B0}">
      <dsp:nvSpPr>
        <dsp:cNvPr id="0" name=""/>
        <dsp:cNvSpPr/>
      </dsp:nvSpPr>
      <dsp:spPr>
        <a:xfrm>
          <a:off x="1118452" y="411687"/>
          <a:ext cx="3835684" cy="3835684"/>
        </a:xfrm>
        <a:prstGeom prst="pie">
          <a:avLst>
            <a:gd name="adj1" fmla="val 5400000"/>
            <a:gd name="adj2" fmla="val 108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/>
            <a:t>Struttura di un database</a:t>
          </a:r>
          <a:endParaRPr lang="en-US" sz="1600" kern="1200"/>
        </a:p>
      </dsp:txBody>
      <dsp:txXfrm>
        <a:off x="1502477" y="2402134"/>
        <a:ext cx="1415550" cy="1050246"/>
      </dsp:txXfrm>
    </dsp:sp>
    <dsp:sp modelId="{28A5653A-9DCD-4BD9-B07D-A0DBF2574832}">
      <dsp:nvSpPr>
        <dsp:cNvPr id="0" name=""/>
        <dsp:cNvSpPr/>
      </dsp:nvSpPr>
      <dsp:spPr>
        <a:xfrm>
          <a:off x="1118452" y="282918"/>
          <a:ext cx="3835684" cy="3835684"/>
        </a:xfrm>
        <a:prstGeom prst="pie">
          <a:avLst>
            <a:gd name="adj1" fmla="val 10800000"/>
            <a:gd name="adj2" fmla="val 162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/>
            <a:t>Linguaggio SQL</a:t>
          </a:r>
          <a:endParaRPr lang="en-US" sz="1600" kern="1200"/>
        </a:p>
      </dsp:txBody>
      <dsp:txXfrm>
        <a:off x="1502477" y="1077909"/>
        <a:ext cx="1415550" cy="1050246"/>
      </dsp:txXfrm>
    </dsp:sp>
    <dsp:sp modelId="{3D6E7868-D1C2-4A33-9EBC-55FAF6F7B132}">
      <dsp:nvSpPr>
        <dsp:cNvPr id="0" name=""/>
        <dsp:cNvSpPr/>
      </dsp:nvSpPr>
      <dsp:spPr>
        <a:xfrm>
          <a:off x="1009774" y="45471"/>
          <a:ext cx="4310578" cy="4310578"/>
        </a:xfrm>
        <a:prstGeom prst="circularArrow">
          <a:avLst>
            <a:gd name="adj1" fmla="val 5085"/>
            <a:gd name="adj2" fmla="val 327528"/>
            <a:gd name="adj3" fmla="val 21272472"/>
            <a:gd name="adj4" fmla="val 16200000"/>
            <a:gd name="adj5" fmla="val 593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0686FC2-06E3-4F86-9B48-E1C481152733}">
      <dsp:nvSpPr>
        <dsp:cNvPr id="0" name=""/>
        <dsp:cNvSpPr/>
      </dsp:nvSpPr>
      <dsp:spPr>
        <a:xfrm>
          <a:off x="1009774" y="174240"/>
          <a:ext cx="4310578" cy="4310578"/>
        </a:xfrm>
        <a:prstGeom prst="circularArrow">
          <a:avLst>
            <a:gd name="adj1" fmla="val 5085"/>
            <a:gd name="adj2" fmla="val 327528"/>
            <a:gd name="adj3" fmla="val 5072472"/>
            <a:gd name="adj4" fmla="val 0"/>
            <a:gd name="adj5" fmla="val 5932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32682B2-B662-43C2-A6C8-D56A7BA46068}">
      <dsp:nvSpPr>
        <dsp:cNvPr id="0" name=""/>
        <dsp:cNvSpPr/>
      </dsp:nvSpPr>
      <dsp:spPr>
        <a:xfrm>
          <a:off x="881005" y="174240"/>
          <a:ext cx="4310578" cy="4310578"/>
        </a:xfrm>
        <a:prstGeom prst="circularArrow">
          <a:avLst>
            <a:gd name="adj1" fmla="val 5085"/>
            <a:gd name="adj2" fmla="val 327528"/>
            <a:gd name="adj3" fmla="val 10472472"/>
            <a:gd name="adj4" fmla="val 5400000"/>
            <a:gd name="adj5" fmla="val 5932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8EA8D75-9629-4755-8819-28AFA85D215F}">
      <dsp:nvSpPr>
        <dsp:cNvPr id="0" name=""/>
        <dsp:cNvSpPr/>
      </dsp:nvSpPr>
      <dsp:spPr>
        <a:xfrm>
          <a:off x="881005" y="45471"/>
          <a:ext cx="4310578" cy="4310578"/>
        </a:xfrm>
        <a:prstGeom prst="circularArrow">
          <a:avLst>
            <a:gd name="adj1" fmla="val 5085"/>
            <a:gd name="adj2" fmla="val 327528"/>
            <a:gd name="adj3" fmla="val 15872472"/>
            <a:gd name="adj4" fmla="val 10800000"/>
            <a:gd name="adj5" fmla="val 5932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241AA9-B362-46A5-A1C2-1B22E00BC8D0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800" kern="1200"/>
            <a:t>Gruppo di dati aventi la stessa chiave di interpretazione</a:t>
          </a:r>
        </a:p>
      </dsp:txBody>
      <dsp:txXfrm>
        <a:off x="115832" y="621344"/>
        <a:ext cx="6359682" cy="3723143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575FA2-81A9-4145-AADB-69BFCD1B9DB5}">
      <dsp:nvSpPr>
        <dsp:cNvPr id="0" name=""/>
        <dsp:cNvSpPr/>
      </dsp:nvSpPr>
      <dsp:spPr>
        <a:xfrm>
          <a:off x="4891" y="0"/>
          <a:ext cx="10008929" cy="3124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4790" tIns="224790" rIns="224790" bIns="22479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900" kern="1200"/>
            <a:t>Insieme delle istanze delle categorie in un determinato istante di tempo</a:t>
          </a:r>
        </a:p>
      </dsp:txBody>
      <dsp:txXfrm>
        <a:off x="96396" y="91505"/>
        <a:ext cx="9825919" cy="2941190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279F66-E9BD-487E-BF1E-697C8E96FA4A}">
      <dsp:nvSpPr>
        <dsp:cNvPr id="0" name=""/>
        <dsp:cNvSpPr/>
      </dsp:nvSpPr>
      <dsp:spPr>
        <a:xfrm>
          <a:off x="4891" y="0"/>
          <a:ext cx="10008929" cy="31242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600" kern="1200"/>
            <a:t>Insieme di concetti e di costrutti utilizzati per organizzare i dati di interesse, descrivendone la struttura e la dinamica</a:t>
          </a:r>
        </a:p>
      </dsp:txBody>
      <dsp:txXfrm>
        <a:off x="96396" y="91505"/>
        <a:ext cx="9825919" cy="2941190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05EA4B-82C9-458A-BFA3-2CCBAE73204F}">
      <dsp:nvSpPr>
        <dsp:cNvPr id="0" name=""/>
        <dsp:cNvSpPr/>
      </dsp:nvSpPr>
      <dsp:spPr>
        <a:xfrm>
          <a:off x="886750" y="1323"/>
          <a:ext cx="3121553" cy="312155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500" kern="1200"/>
            <a:t>Concettuali</a:t>
          </a:r>
        </a:p>
      </dsp:txBody>
      <dsp:txXfrm>
        <a:off x="1343891" y="458464"/>
        <a:ext cx="2207271" cy="2207271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592B62-6104-44A9-AB32-E9791812D6DC}">
      <dsp:nvSpPr>
        <dsp:cNvPr id="0" name=""/>
        <dsp:cNvSpPr/>
      </dsp:nvSpPr>
      <dsp:spPr>
        <a:xfrm>
          <a:off x="886750" y="1322"/>
          <a:ext cx="3121554" cy="312155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400" kern="1200"/>
            <a:t>Logici</a:t>
          </a:r>
        </a:p>
      </dsp:txBody>
      <dsp:txXfrm>
        <a:off x="1343891" y="458463"/>
        <a:ext cx="2207272" cy="2207272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7F0B03-B2C9-4817-97EB-AD3E19E755B1}">
      <dsp:nvSpPr>
        <dsp:cNvPr id="0" name=""/>
        <dsp:cNvSpPr/>
      </dsp:nvSpPr>
      <dsp:spPr>
        <a:xfrm>
          <a:off x="2704930" y="-47070"/>
          <a:ext cx="6782139" cy="6782139"/>
        </a:xfrm>
        <a:prstGeom prst="circularArrow">
          <a:avLst>
            <a:gd name="adj1" fmla="val 5544"/>
            <a:gd name="adj2" fmla="val 330680"/>
            <a:gd name="adj3" fmla="val 13721249"/>
            <a:gd name="adj4" fmla="val 17419330"/>
            <a:gd name="adj5" fmla="val 5757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92E24DB-3DC8-4833-88FE-19BD5F9D6C2F}">
      <dsp:nvSpPr>
        <dsp:cNvPr id="0" name=""/>
        <dsp:cNvSpPr/>
      </dsp:nvSpPr>
      <dsp:spPr>
        <a:xfrm>
          <a:off x="4470797" y="405"/>
          <a:ext cx="3250406" cy="162520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900" kern="1200"/>
            <a:t>Specifiche scritte in linguaggio naturale</a:t>
          </a:r>
        </a:p>
      </dsp:txBody>
      <dsp:txXfrm>
        <a:off x="4550133" y="79741"/>
        <a:ext cx="3091734" cy="1466531"/>
      </dsp:txXfrm>
    </dsp:sp>
    <dsp:sp modelId="{78134331-E95B-41C7-9D8E-2D7B67822F24}">
      <dsp:nvSpPr>
        <dsp:cNvPr id="0" name=""/>
        <dsp:cNvSpPr/>
      </dsp:nvSpPr>
      <dsp:spPr>
        <a:xfrm>
          <a:off x="7221414" y="1998846"/>
          <a:ext cx="3250406" cy="1625203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900" kern="1200"/>
            <a:t>Attività di analisi: </a:t>
          </a:r>
          <a:r>
            <a:rPr lang="it-IT" sz="2900" b="1" kern="1200"/>
            <a:t>cosa fare</a:t>
          </a:r>
          <a:endParaRPr lang="it-IT" sz="2900" kern="1200"/>
        </a:p>
      </dsp:txBody>
      <dsp:txXfrm>
        <a:off x="7300750" y="2078182"/>
        <a:ext cx="3091734" cy="1466531"/>
      </dsp:txXfrm>
    </dsp:sp>
    <dsp:sp modelId="{F6EBBC4B-D278-4FE8-B353-4BCD6A818A82}">
      <dsp:nvSpPr>
        <dsp:cNvPr id="0" name=""/>
        <dsp:cNvSpPr/>
      </dsp:nvSpPr>
      <dsp:spPr>
        <a:xfrm>
          <a:off x="6170772" y="5232391"/>
          <a:ext cx="3250406" cy="1625203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900" kern="1200"/>
            <a:t>Specifiche formali</a:t>
          </a:r>
        </a:p>
      </dsp:txBody>
      <dsp:txXfrm>
        <a:off x="6250108" y="5311727"/>
        <a:ext cx="3091734" cy="1466531"/>
      </dsp:txXfrm>
    </dsp:sp>
    <dsp:sp modelId="{52DC9784-72AC-4EB8-A8AB-197D7E50680C}">
      <dsp:nvSpPr>
        <dsp:cNvPr id="0" name=""/>
        <dsp:cNvSpPr/>
      </dsp:nvSpPr>
      <dsp:spPr>
        <a:xfrm>
          <a:off x="2770822" y="5232391"/>
          <a:ext cx="3250406" cy="1625203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900" kern="1200"/>
            <a:t>Attività di progettazione: </a:t>
          </a:r>
          <a:r>
            <a:rPr lang="it-IT" sz="2900" b="1" kern="1200"/>
            <a:t>come fare</a:t>
          </a:r>
          <a:endParaRPr lang="it-IT" sz="2900" kern="1200"/>
        </a:p>
      </dsp:txBody>
      <dsp:txXfrm>
        <a:off x="2850158" y="5311727"/>
        <a:ext cx="3091734" cy="1466531"/>
      </dsp:txXfrm>
    </dsp:sp>
    <dsp:sp modelId="{6E938F94-0ADE-47A5-9419-39E63C12D645}">
      <dsp:nvSpPr>
        <dsp:cNvPr id="0" name=""/>
        <dsp:cNvSpPr/>
      </dsp:nvSpPr>
      <dsp:spPr>
        <a:xfrm>
          <a:off x="1720179" y="1998846"/>
          <a:ext cx="3250406" cy="1625203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900" kern="1200" dirty="0"/>
            <a:t>Software</a:t>
          </a:r>
        </a:p>
      </dsp:txBody>
      <dsp:txXfrm>
        <a:off x="1799515" y="2078182"/>
        <a:ext cx="3091734" cy="1466531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C4DA6F-B706-4759-A584-89ADBAB73788}">
      <dsp:nvSpPr>
        <dsp:cNvPr id="0" name=""/>
        <dsp:cNvSpPr/>
      </dsp:nvSpPr>
      <dsp:spPr>
        <a:xfrm rot="5400000">
          <a:off x="5563044" y="-1643887"/>
          <a:ext cx="2499360" cy="641197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700" kern="1200"/>
            <a:t>Tanti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700" kern="1200"/>
            <a:t>Importanti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700" kern="1200"/>
            <a:t>Condivisi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700" kern="1200"/>
            <a:t>Interrogabili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700" kern="1200" dirty="0"/>
            <a:t>Aggiornabili</a:t>
          </a:r>
        </a:p>
      </dsp:txBody>
      <dsp:txXfrm rot="-5400000">
        <a:off x="3606737" y="434429"/>
        <a:ext cx="6289967" cy="2255342"/>
      </dsp:txXfrm>
    </dsp:sp>
    <dsp:sp modelId="{9E07D76F-9EB8-4E50-884C-20BCEAD1A0C7}">
      <dsp:nvSpPr>
        <dsp:cNvPr id="0" name=""/>
        <dsp:cNvSpPr/>
      </dsp:nvSpPr>
      <dsp:spPr>
        <a:xfrm>
          <a:off x="0" y="0"/>
          <a:ext cx="3606736" cy="3124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/>
            <a:t>Insieme di strumenti software che, sulla base delle specifiche dell'utente, è in grado di gestire dati strutturati che sono:</a:t>
          </a:r>
        </a:p>
      </dsp:txBody>
      <dsp:txXfrm>
        <a:off x="152511" y="152511"/>
        <a:ext cx="3301714" cy="2819178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7F71B1-EFA8-4AE8-966B-7C9C767E4C3E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800" kern="1200"/>
            <a:t>Provvede inoltre alla generazione dello schema, alla ricerca e all'aggiornamento dei dati</a:t>
          </a:r>
        </a:p>
      </dsp:txBody>
      <dsp:txXfrm>
        <a:off x="115832" y="621344"/>
        <a:ext cx="6359682" cy="3723143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121DB-274E-43E0-A5E8-543432D1AE43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/>
            <a:t>Astrazione di una parte di database concettuale, che coinvolge i dati dell'istanza del database limitatamente alla porzione interessata o consentita</a:t>
          </a:r>
        </a:p>
      </dsp:txBody>
      <dsp:txXfrm>
        <a:off x="115832" y="621344"/>
        <a:ext cx="6359682" cy="3723143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05C1E1-14DC-47A4-B497-696D21332A8B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800" kern="1200"/>
            <a:t>Consente di interrogare il database ma anche di inserire, cancellare e modificare i dati</a:t>
          </a:r>
        </a:p>
      </dsp:txBody>
      <dsp:txXfrm>
        <a:off x="115832" y="621344"/>
        <a:ext cx="6359682" cy="372314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B98B82-63DB-4282-8E07-0B34F110DA05}">
      <dsp:nvSpPr>
        <dsp:cNvPr id="0" name=""/>
        <dsp:cNvSpPr/>
      </dsp:nvSpPr>
      <dsp:spPr>
        <a:xfrm>
          <a:off x="2334962" y="2494"/>
          <a:ext cx="1822950" cy="118491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/>
            <a:t>Recuperarle</a:t>
          </a:r>
          <a:endParaRPr lang="en-US" sz="2200" kern="1200"/>
        </a:p>
      </dsp:txBody>
      <dsp:txXfrm>
        <a:off x="2392805" y="60337"/>
        <a:ext cx="1707264" cy="1069231"/>
      </dsp:txXfrm>
    </dsp:sp>
    <dsp:sp modelId="{C3995088-B11B-4029-9662-72F5BE1A1408}">
      <dsp:nvSpPr>
        <dsp:cNvPr id="0" name=""/>
        <dsp:cNvSpPr/>
      </dsp:nvSpPr>
      <dsp:spPr>
        <a:xfrm>
          <a:off x="1288690" y="594953"/>
          <a:ext cx="3915493" cy="3915493"/>
        </a:xfrm>
        <a:custGeom>
          <a:avLst/>
          <a:gdLst/>
          <a:ahLst/>
          <a:cxnLst/>
          <a:rect l="0" t="0" r="0" b="0"/>
          <a:pathLst>
            <a:path>
              <a:moveTo>
                <a:pt x="2882355" y="232095"/>
              </a:moveTo>
              <a:arcTo wR="1957746" hR="1957746" stAng="17890952" swAng="2626025"/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412A24-BDC5-4983-A7DD-59B4B061026D}">
      <dsp:nvSpPr>
        <dsp:cNvPr id="0" name=""/>
        <dsp:cNvSpPr/>
      </dsp:nvSpPr>
      <dsp:spPr>
        <a:xfrm>
          <a:off x="4292708" y="1960241"/>
          <a:ext cx="1822950" cy="1184917"/>
        </a:xfrm>
        <a:prstGeom prst="roundRect">
          <a:avLst/>
        </a:prstGeom>
        <a:solidFill>
          <a:schemeClr val="accent2">
            <a:hueOff val="-1197987"/>
            <a:satOff val="8241"/>
            <a:lumOff val="91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/>
            <a:t>Aggiungerne</a:t>
          </a:r>
          <a:endParaRPr lang="en-US" sz="2200" kern="1200"/>
        </a:p>
      </dsp:txBody>
      <dsp:txXfrm>
        <a:off x="4350551" y="2018084"/>
        <a:ext cx="1707264" cy="1069231"/>
      </dsp:txXfrm>
    </dsp:sp>
    <dsp:sp modelId="{287185D5-B47E-4413-A041-2BD015F42B87}">
      <dsp:nvSpPr>
        <dsp:cNvPr id="0" name=""/>
        <dsp:cNvSpPr/>
      </dsp:nvSpPr>
      <dsp:spPr>
        <a:xfrm>
          <a:off x="1288690" y="594953"/>
          <a:ext cx="3915493" cy="3915493"/>
        </a:xfrm>
        <a:custGeom>
          <a:avLst/>
          <a:gdLst/>
          <a:ahLst/>
          <a:cxnLst/>
          <a:rect l="0" t="0" r="0" b="0"/>
          <a:pathLst>
            <a:path>
              <a:moveTo>
                <a:pt x="3819141" y="2564360"/>
              </a:moveTo>
              <a:arcTo wR="1957746" hR="1957746" stAng="1083023" swAng="2626025"/>
            </a:path>
          </a:pathLst>
        </a:custGeom>
        <a:noFill/>
        <a:ln w="9525" cap="rnd" cmpd="sng" algn="ctr">
          <a:solidFill>
            <a:schemeClr val="accent2">
              <a:hueOff val="-1197987"/>
              <a:satOff val="8241"/>
              <a:lumOff val="91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A7F2A5-E6A5-4E37-B899-9865D68256D2}">
      <dsp:nvSpPr>
        <dsp:cNvPr id="0" name=""/>
        <dsp:cNvSpPr/>
      </dsp:nvSpPr>
      <dsp:spPr>
        <a:xfrm>
          <a:off x="2334962" y="3917987"/>
          <a:ext cx="1822950" cy="1184917"/>
        </a:xfrm>
        <a:prstGeom prst="roundRect">
          <a:avLst/>
        </a:prstGeom>
        <a:solidFill>
          <a:schemeClr val="accent2">
            <a:hueOff val="-2395974"/>
            <a:satOff val="16481"/>
            <a:lumOff val="182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/>
            <a:t>Modificarle</a:t>
          </a:r>
          <a:endParaRPr lang="en-US" sz="2200" kern="1200"/>
        </a:p>
      </dsp:txBody>
      <dsp:txXfrm>
        <a:off x="2392805" y="3975830"/>
        <a:ext cx="1707264" cy="1069231"/>
      </dsp:txXfrm>
    </dsp:sp>
    <dsp:sp modelId="{1471F0CC-F0AD-49FF-9171-A83F613FC1DD}">
      <dsp:nvSpPr>
        <dsp:cNvPr id="0" name=""/>
        <dsp:cNvSpPr/>
      </dsp:nvSpPr>
      <dsp:spPr>
        <a:xfrm>
          <a:off x="1288690" y="594953"/>
          <a:ext cx="3915493" cy="3915493"/>
        </a:xfrm>
        <a:custGeom>
          <a:avLst/>
          <a:gdLst/>
          <a:ahLst/>
          <a:cxnLst/>
          <a:rect l="0" t="0" r="0" b="0"/>
          <a:pathLst>
            <a:path>
              <a:moveTo>
                <a:pt x="1033138" y="3683397"/>
              </a:moveTo>
              <a:arcTo wR="1957746" hR="1957746" stAng="7090952" swAng="2626025"/>
            </a:path>
          </a:pathLst>
        </a:custGeom>
        <a:noFill/>
        <a:ln w="9525" cap="rnd" cmpd="sng" algn="ctr">
          <a:solidFill>
            <a:schemeClr val="accent2">
              <a:hueOff val="-2395974"/>
              <a:satOff val="16481"/>
              <a:lumOff val="182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31AC96-AF2C-46E9-906D-25E2C4D55545}">
      <dsp:nvSpPr>
        <dsp:cNvPr id="0" name=""/>
        <dsp:cNvSpPr/>
      </dsp:nvSpPr>
      <dsp:spPr>
        <a:xfrm>
          <a:off x="377215" y="1960241"/>
          <a:ext cx="1822950" cy="1184917"/>
        </a:xfrm>
        <a:prstGeom prst="roundRect">
          <a:avLst/>
        </a:prstGeom>
        <a:solidFill>
          <a:schemeClr val="accent2">
            <a:hueOff val="-3593961"/>
            <a:satOff val="24722"/>
            <a:lumOff val="274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/>
            <a:t>Cancellarne</a:t>
          </a:r>
          <a:endParaRPr lang="en-US" sz="2200" kern="1200"/>
        </a:p>
      </dsp:txBody>
      <dsp:txXfrm>
        <a:off x="435058" y="2018084"/>
        <a:ext cx="1707264" cy="1069231"/>
      </dsp:txXfrm>
    </dsp:sp>
    <dsp:sp modelId="{17074ED2-322C-4053-8F09-8518D86F3808}">
      <dsp:nvSpPr>
        <dsp:cNvPr id="0" name=""/>
        <dsp:cNvSpPr/>
      </dsp:nvSpPr>
      <dsp:spPr>
        <a:xfrm>
          <a:off x="1288690" y="594953"/>
          <a:ext cx="3915493" cy="3915493"/>
        </a:xfrm>
        <a:custGeom>
          <a:avLst/>
          <a:gdLst/>
          <a:ahLst/>
          <a:cxnLst/>
          <a:rect l="0" t="0" r="0" b="0"/>
          <a:pathLst>
            <a:path>
              <a:moveTo>
                <a:pt x="96351" y="1351132"/>
              </a:moveTo>
              <a:arcTo wR="1957746" hR="1957746" stAng="11883023" swAng="2626025"/>
            </a:path>
          </a:pathLst>
        </a:custGeom>
        <a:noFill/>
        <a:ln w="9525" cap="rnd" cmpd="sng" algn="ctr">
          <a:solidFill>
            <a:schemeClr val="accent2">
              <a:hueOff val="-3593961"/>
              <a:satOff val="24722"/>
              <a:lumOff val="274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B19FF8-3FB1-4872-9B2A-69207D42A5CB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400" kern="1200"/>
            <a:t>Descrive le caratteristiche delle categorie di dati presenti nel database e le corrispondenze esistenti tra di loro</a:t>
          </a:r>
        </a:p>
      </dsp:txBody>
      <dsp:txXfrm>
        <a:off x="115832" y="621344"/>
        <a:ext cx="6359682" cy="3723143"/>
      </dsp:txXfrm>
    </dsp:sp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AE7DA4-D21E-4486-8D53-01A3AFB81414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800" kern="1200"/>
            <a:t>Permette operazioni relative al controllo degli accessi degli utenti</a:t>
          </a:r>
        </a:p>
      </dsp:txBody>
      <dsp:txXfrm>
        <a:off x="115832" y="621344"/>
        <a:ext cx="6359682" cy="372314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45AD38-FBA0-41CA-8FF2-9A669AF24F81}">
      <dsp:nvSpPr>
        <dsp:cNvPr id="0" name=""/>
        <dsp:cNvSpPr/>
      </dsp:nvSpPr>
      <dsp:spPr>
        <a:xfrm>
          <a:off x="693737" y="0"/>
          <a:ext cx="5105400" cy="5105400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7B5850-5824-4944-A78C-9BE65A3D4F2C}">
      <dsp:nvSpPr>
        <dsp:cNvPr id="0" name=""/>
        <dsp:cNvSpPr/>
      </dsp:nvSpPr>
      <dsp:spPr>
        <a:xfrm>
          <a:off x="1025588" y="331851"/>
          <a:ext cx="2042160" cy="204216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kern="1200"/>
            <a:t>Semplice</a:t>
          </a:r>
          <a:endParaRPr lang="en-US" sz="3100" kern="1200"/>
        </a:p>
      </dsp:txBody>
      <dsp:txXfrm>
        <a:off x="1125278" y="431541"/>
        <a:ext cx="1842780" cy="1842780"/>
      </dsp:txXfrm>
    </dsp:sp>
    <dsp:sp modelId="{0768B387-1596-4EFE-97CA-B04768E30627}">
      <dsp:nvSpPr>
        <dsp:cNvPr id="0" name=""/>
        <dsp:cNvSpPr/>
      </dsp:nvSpPr>
      <dsp:spPr>
        <a:xfrm>
          <a:off x="3425126" y="331851"/>
          <a:ext cx="2042160" cy="204216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kern="1200"/>
            <a:t>Efficiente</a:t>
          </a:r>
          <a:endParaRPr lang="en-US" sz="3100" kern="1200"/>
        </a:p>
      </dsp:txBody>
      <dsp:txXfrm>
        <a:off x="3524816" y="431541"/>
        <a:ext cx="1842780" cy="1842780"/>
      </dsp:txXfrm>
    </dsp:sp>
    <dsp:sp modelId="{653ABD37-B6E1-4689-B43A-F09490868826}">
      <dsp:nvSpPr>
        <dsp:cNvPr id="0" name=""/>
        <dsp:cNvSpPr/>
      </dsp:nvSpPr>
      <dsp:spPr>
        <a:xfrm>
          <a:off x="1025588" y="2731389"/>
          <a:ext cx="2042160" cy="204216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kern="1200"/>
            <a:t>Efficace</a:t>
          </a:r>
          <a:endParaRPr lang="en-US" sz="3100" kern="1200"/>
        </a:p>
      </dsp:txBody>
      <dsp:txXfrm>
        <a:off x="1125278" y="2831079"/>
        <a:ext cx="1842780" cy="1842780"/>
      </dsp:txXfrm>
    </dsp:sp>
    <dsp:sp modelId="{4D753015-D859-4E67-BDEB-AAE9BCE766C2}">
      <dsp:nvSpPr>
        <dsp:cNvPr id="0" name=""/>
        <dsp:cNvSpPr/>
      </dsp:nvSpPr>
      <dsp:spPr>
        <a:xfrm>
          <a:off x="3425126" y="2731389"/>
          <a:ext cx="2042160" cy="204216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kern="1200"/>
            <a:t>Sicuro</a:t>
          </a:r>
          <a:endParaRPr lang="en-US" sz="3100" kern="1200"/>
        </a:p>
      </dsp:txBody>
      <dsp:txXfrm>
        <a:off x="3524816" y="2831079"/>
        <a:ext cx="1842780" cy="184278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8AD925-13F3-45BF-88F5-8BAB2A36B6B5}">
      <dsp:nvSpPr>
        <dsp:cNvPr id="0" name=""/>
        <dsp:cNvSpPr/>
      </dsp:nvSpPr>
      <dsp:spPr>
        <a:xfrm>
          <a:off x="2076578" y="2044"/>
          <a:ext cx="2339717" cy="152081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 dirty="0"/>
            <a:t>Estratto conto banca</a:t>
          </a:r>
          <a:endParaRPr lang="en-US" sz="2700" kern="1200" dirty="0"/>
        </a:p>
      </dsp:txBody>
      <dsp:txXfrm>
        <a:off x="2150818" y="76284"/>
        <a:ext cx="2191237" cy="1372336"/>
      </dsp:txXfrm>
    </dsp:sp>
    <dsp:sp modelId="{5917B1EF-4EE6-4692-97E2-DA790A3B1350}">
      <dsp:nvSpPr>
        <dsp:cNvPr id="0" name=""/>
        <dsp:cNvSpPr/>
      </dsp:nvSpPr>
      <dsp:spPr>
        <a:xfrm>
          <a:off x="1216369" y="762452"/>
          <a:ext cx="4060136" cy="4060136"/>
        </a:xfrm>
        <a:custGeom>
          <a:avLst/>
          <a:gdLst/>
          <a:ahLst/>
          <a:cxnLst/>
          <a:rect l="0" t="0" r="0" b="0"/>
          <a:pathLst>
            <a:path>
              <a:moveTo>
                <a:pt x="3514647" y="645436"/>
              </a:moveTo>
              <a:arcTo wR="2030068" hR="2030068" stAng="19019703" swAng="2304218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FA0CF0-1862-4750-8183-FD7B4BFBF354}">
      <dsp:nvSpPr>
        <dsp:cNvPr id="0" name=""/>
        <dsp:cNvSpPr/>
      </dsp:nvSpPr>
      <dsp:spPr>
        <a:xfrm>
          <a:off x="3834669" y="3047147"/>
          <a:ext cx="2339717" cy="152081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/>
            <a:t>Prezzo cellulare su Internet</a:t>
          </a:r>
          <a:endParaRPr lang="en-US" sz="2700" kern="1200"/>
        </a:p>
      </dsp:txBody>
      <dsp:txXfrm>
        <a:off x="3908909" y="3121387"/>
        <a:ext cx="2191237" cy="1372336"/>
      </dsp:txXfrm>
    </dsp:sp>
    <dsp:sp modelId="{1A0B2409-D61E-41E5-A559-A1DC7B3DCD00}">
      <dsp:nvSpPr>
        <dsp:cNvPr id="0" name=""/>
        <dsp:cNvSpPr/>
      </dsp:nvSpPr>
      <dsp:spPr>
        <a:xfrm>
          <a:off x="1216369" y="762452"/>
          <a:ext cx="4060136" cy="4060136"/>
        </a:xfrm>
        <a:custGeom>
          <a:avLst/>
          <a:gdLst/>
          <a:ahLst/>
          <a:cxnLst/>
          <a:rect l="0" t="0" r="0" b="0"/>
          <a:pathLst>
            <a:path>
              <a:moveTo>
                <a:pt x="2653773" y="3961950"/>
              </a:moveTo>
              <a:arcTo wR="2030068" hR="2030068" stAng="4326444" swAng="2147111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111656-764B-4965-AFF4-EBC34C180A2E}">
      <dsp:nvSpPr>
        <dsp:cNvPr id="0" name=""/>
        <dsp:cNvSpPr/>
      </dsp:nvSpPr>
      <dsp:spPr>
        <a:xfrm>
          <a:off x="318487" y="3047147"/>
          <a:ext cx="2339717" cy="152081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700" kern="1200" dirty="0"/>
            <a:t>Documento ad </a:t>
          </a:r>
          <a:r>
            <a:rPr lang="it-IT" sz="2700" kern="1200" dirty="0" err="1"/>
            <a:t>ento</a:t>
          </a:r>
          <a:r>
            <a:rPr lang="it-IT" sz="2700" kern="1200" dirty="0"/>
            <a:t> pubblico</a:t>
          </a:r>
          <a:endParaRPr lang="en-US" sz="2700" kern="1200" dirty="0"/>
        </a:p>
      </dsp:txBody>
      <dsp:txXfrm>
        <a:off x="392727" y="3121387"/>
        <a:ext cx="2191237" cy="1372336"/>
      </dsp:txXfrm>
    </dsp:sp>
    <dsp:sp modelId="{11A121C5-F70A-488C-8314-EFBC25C02B59}">
      <dsp:nvSpPr>
        <dsp:cNvPr id="0" name=""/>
        <dsp:cNvSpPr/>
      </dsp:nvSpPr>
      <dsp:spPr>
        <a:xfrm>
          <a:off x="1216369" y="762452"/>
          <a:ext cx="4060136" cy="4060136"/>
        </a:xfrm>
        <a:custGeom>
          <a:avLst/>
          <a:gdLst/>
          <a:ahLst/>
          <a:cxnLst/>
          <a:rect l="0" t="0" r="0" b="0"/>
          <a:pathLst>
            <a:path>
              <a:moveTo>
                <a:pt x="6542" y="1867213"/>
              </a:moveTo>
              <a:arcTo wR="2030068" hR="2030068" stAng="11076078" swAng="2304218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FFCD78-06BE-4EAF-8723-5A7FE8AD193F}">
      <dsp:nvSpPr>
        <dsp:cNvPr id="0" name=""/>
        <dsp:cNvSpPr/>
      </dsp:nvSpPr>
      <dsp:spPr>
        <a:xfrm>
          <a:off x="0" y="505512"/>
          <a:ext cx="6591346" cy="395480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300" kern="1200" dirty="0"/>
            <a:t>Raccolta di dati logicamente correlati, utilizzata per modellare </a:t>
          </a:r>
          <a:r>
            <a:rPr lang="it-IT" sz="5300" kern="1200"/>
            <a:t>una realtà</a:t>
          </a:r>
          <a:endParaRPr lang="it-IT" sz="5300" kern="1200" dirty="0"/>
        </a:p>
      </dsp:txBody>
      <dsp:txXfrm>
        <a:off x="0" y="505512"/>
        <a:ext cx="6591346" cy="395480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134CE2-E300-47BB-8317-55E1BA96B5B1}">
      <dsp:nvSpPr>
        <dsp:cNvPr id="0" name=""/>
        <dsp:cNvSpPr/>
      </dsp:nvSpPr>
      <dsp:spPr>
        <a:xfrm>
          <a:off x="0" y="505512"/>
          <a:ext cx="6591346" cy="395480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200" kern="1200"/>
            <a:t>I dati sono memorizzati su un supporto di memoria di massa</a:t>
          </a:r>
        </a:p>
      </dsp:txBody>
      <dsp:txXfrm>
        <a:off x="0" y="505512"/>
        <a:ext cx="6591346" cy="395480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B8377B-7283-49AB-A024-66FA6ACC0792}">
      <dsp:nvSpPr>
        <dsp:cNvPr id="0" name=""/>
        <dsp:cNvSpPr/>
      </dsp:nvSpPr>
      <dsp:spPr>
        <a:xfrm>
          <a:off x="0" y="505512"/>
          <a:ext cx="6591346" cy="395480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100" kern="1200"/>
            <a:t>I dati sono progettati per essere fruiti in maniera ottimizzata da differenti applicazioni e utenti diversi</a:t>
          </a:r>
        </a:p>
      </dsp:txBody>
      <dsp:txXfrm>
        <a:off x="0" y="505512"/>
        <a:ext cx="6591346" cy="39548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3.sv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F9AA7E-8CA9-4EDC-8ADD-1D8EF8149356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57A29-F4F2-440B-B5AA-04581670DC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864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0801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688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7174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43968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27075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74980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66470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1320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3169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599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5824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2074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6531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2034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4472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7463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4547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8960274-045D-4339-B07D-F28A2FD9AA33}" type="datetimeFigureOut">
              <a:rPr lang="it-IT" smtClean="0"/>
              <a:t>17/01/2019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8160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8.xml"/><Relationship Id="rId3" Type="http://schemas.openxmlformats.org/officeDocument/2006/relationships/diagramLayout" Target="../diagrams/layout17.xml"/><Relationship Id="rId7" Type="http://schemas.openxmlformats.org/officeDocument/2006/relationships/diagramData" Target="../diagrams/data18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7.xml"/><Relationship Id="rId11" Type="http://schemas.microsoft.com/office/2007/relationships/diagramDrawing" Target="../diagrams/drawing18.xml"/><Relationship Id="rId5" Type="http://schemas.openxmlformats.org/officeDocument/2006/relationships/diagramColors" Target="../diagrams/colors17.xml"/><Relationship Id="rId10" Type="http://schemas.openxmlformats.org/officeDocument/2006/relationships/diagramColors" Target="../diagrams/colors18.xml"/><Relationship Id="rId4" Type="http://schemas.openxmlformats.org/officeDocument/2006/relationships/diagramQuickStyle" Target="../diagrams/quickStyle17.xml"/><Relationship Id="rId9" Type="http://schemas.openxmlformats.org/officeDocument/2006/relationships/diagramQuickStyle" Target="../diagrams/quickStyle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2.xml"/><Relationship Id="rId3" Type="http://schemas.openxmlformats.org/officeDocument/2006/relationships/diagramLayout" Target="../diagrams/layout21.xml"/><Relationship Id="rId7" Type="http://schemas.openxmlformats.org/officeDocument/2006/relationships/diagramData" Target="../diagrams/data22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1.xml"/><Relationship Id="rId11" Type="http://schemas.microsoft.com/office/2007/relationships/diagramDrawing" Target="../diagrams/drawing22.xml"/><Relationship Id="rId5" Type="http://schemas.openxmlformats.org/officeDocument/2006/relationships/diagramColors" Target="../diagrams/colors21.xml"/><Relationship Id="rId10" Type="http://schemas.openxmlformats.org/officeDocument/2006/relationships/diagramColors" Target="../diagrams/colors22.xml"/><Relationship Id="rId4" Type="http://schemas.openxmlformats.org/officeDocument/2006/relationships/diagramQuickStyle" Target="../diagrams/quickStyle21.xml"/><Relationship Id="rId9" Type="http://schemas.openxmlformats.org/officeDocument/2006/relationships/diagramQuickStyle" Target="../diagrams/quickStyle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.xml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.xml"/><Relationship Id="rId2" Type="http://schemas.openxmlformats.org/officeDocument/2006/relationships/diagramData" Target="../diagrams/data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.xml"/><Relationship Id="rId5" Type="http://schemas.openxmlformats.org/officeDocument/2006/relationships/diagramColors" Target="../diagrams/colors25.xml"/><Relationship Id="rId4" Type="http://schemas.openxmlformats.org/officeDocument/2006/relationships/diagramQuickStyle" Target="../diagrams/quickStyle2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6.xml"/><Relationship Id="rId7" Type="http://schemas.microsoft.com/office/2007/relationships/diagramDrawing" Target="../diagrams/drawing2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6.xml"/><Relationship Id="rId5" Type="http://schemas.openxmlformats.org/officeDocument/2006/relationships/diagramQuickStyle" Target="../diagrams/quickStyle26.xml"/><Relationship Id="rId4" Type="http://schemas.openxmlformats.org/officeDocument/2006/relationships/diagramLayout" Target="../diagrams/layout2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7.xml"/><Relationship Id="rId7" Type="http://schemas.microsoft.com/office/2007/relationships/diagramDrawing" Target="../diagrams/drawing2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7.xml"/><Relationship Id="rId5" Type="http://schemas.openxmlformats.org/officeDocument/2006/relationships/diagramQuickStyle" Target="../diagrams/quickStyle27.xml"/><Relationship Id="rId4" Type="http://schemas.openxmlformats.org/officeDocument/2006/relationships/diagramLayout" Target="../diagrams/layout27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9.xml"/><Relationship Id="rId3" Type="http://schemas.openxmlformats.org/officeDocument/2006/relationships/diagramLayout" Target="../diagrams/layout28.xml"/><Relationship Id="rId7" Type="http://schemas.openxmlformats.org/officeDocument/2006/relationships/diagramData" Target="../diagrams/data29.xml"/><Relationship Id="rId2" Type="http://schemas.openxmlformats.org/officeDocument/2006/relationships/diagramData" Target="../diagrams/data28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8.xml"/><Relationship Id="rId11" Type="http://schemas.microsoft.com/office/2007/relationships/diagramDrawing" Target="../diagrams/drawing29.xml"/><Relationship Id="rId5" Type="http://schemas.openxmlformats.org/officeDocument/2006/relationships/diagramColors" Target="../diagrams/colors28.xml"/><Relationship Id="rId10" Type="http://schemas.openxmlformats.org/officeDocument/2006/relationships/diagramColors" Target="../diagrams/colors29.xml"/><Relationship Id="rId4" Type="http://schemas.openxmlformats.org/officeDocument/2006/relationships/diagramQuickStyle" Target="../diagrams/quickStyle28.xml"/><Relationship Id="rId9" Type="http://schemas.openxmlformats.org/officeDocument/2006/relationships/diagramQuickStyle" Target="../diagrams/quickStyle2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1.xml"/><Relationship Id="rId7" Type="http://schemas.microsoft.com/office/2007/relationships/diagramDrawing" Target="../diagrams/drawing3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1.xml"/><Relationship Id="rId5" Type="http://schemas.openxmlformats.org/officeDocument/2006/relationships/diagramQuickStyle" Target="../diagrams/quickStyle31.xml"/><Relationship Id="rId4" Type="http://schemas.openxmlformats.org/officeDocument/2006/relationships/diagramLayout" Target="../diagrams/layout3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2.xml"/><Relationship Id="rId7" Type="http://schemas.microsoft.com/office/2007/relationships/diagramDrawing" Target="../diagrams/drawing3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2.xml"/><Relationship Id="rId5" Type="http://schemas.openxmlformats.org/officeDocument/2006/relationships/diagramQuickStyle" Target="../diagrams/quickStyle32.xml"/><Relationship Id="rId4" Type="http://schemas.openxmlformats.org/officeDocument/2006/relationships/diagramLayout" Target="../diagrams/layout3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4.xml"/><Relationship Id="rId3" Type="http://schemas.openxmlformats.org/officeDocument/2006/relationships/diagramLayout" Target="../diagrams/layout33.xml"/><Relationship Id="rId7" Type="http://schemas.openxmlformats.org/officeDocument/2006/relationships/diagramData" Target="../diagrams/data34.xml"/><Relationship Id="rId2" Type="http://schemas.openxmlformats.org/officeDocument/2006/relationships/diagramData" Target="../diagrams/data3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3.xml"/><Relationship Id="rId11" Type="http://schemas.microsoft.com/office/2007/relationships/diagramDrawing" Target="../diagrams/drawing34.xml"/><Relationship Id="rId5" Type="http://schemas.openxmlformats.org/officeDocument/2006/relationships/diagramColors" Target="../diagrams/colors33.xml"/><Relationship Id="rId10" Type="http://schemas.openxmlformats.org/officeDocument/2006/relationships/diagramColors" Target="../diagrams/colors34.xml"/><Relationship Id="rId4" Type="http://schemas.openxmlformats.org/officeDocument/2006/relationships/diagramQuickStyle" Target="../diagrams/quickStyle33.xml"/><Relationship Id="rId9" Type="http://schemas.openxmlformats.org/officeDocument/2006/relationships/diagramQuickStyle" Target="../diagrams/quickStyle3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5.xml"/><Relationship Id="rId2" Type="http://schemas.openxmlformats.org/officeDocument/2006/relationships/diagramData" Target="../diagrams/data3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5.xml"/><Relationship Id="rId5" Type="http://schemas.openxmlformats.org/officeDocument/2006/relationships/diagramColors" Target="../diagrams/colors35.xml"/><Relationship Id="rId4" Type="http://schemas.openxmlformats.org/officeDocument/2006/relationships/diagramQuickStyle" Target="../diagrams/quickStyle3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.xml"/><Relationship Id="rId2" Type="http://schemas.openxmlformats.org/officeDocument/2006/relationships/diagramData" Target="../diagrams/data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.xml"/><Relationship Id="rId5" Type="http://schemas.openxmlformats.org/officeDocument/2006/relationships/diagramColors" Target="../diagrams/colors36.xml"/><Relationship Id="rId4" Type="http://schemas.openxmlformats.org/officeDocument/2006/relationships/diagramQuickStyle" Target="../diagrams/quickStyle3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.xml"/><Relationship Id="rId2" Type="http://schemas.openxmlformats.org/officeDocument/2006/relationships/diagramData" Target="../diagrams/data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.xml"/><Relationship Id="rId5" Type="http://schemas.openxmlformats.org/officeDocument/2006/relationships/diagramColors" Target="../diagrams/colors37.xml"/><Relationship Id="rId4" Type="http://schemas.openxmlformats.org/officeDocument/2006/relationships/diagramQuickStyle" Target="../diagrams/quickStyle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8.xml"/><Relationship Id="rId2" Type="http://schemas.openxmlformats.org/officeDocument/2006/relationships/diagramData" Target="../diagrams/data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.xml"/><Relationship Id="rId5" Type="http://schemas.openxmlformats.org/officeDocument/2006/relationships/diagramColors" Target="../diagrams/colors38.xml"/><Relationship Id="rId4" Type="http://schemas.openxmlformats.org/officeDocument/2006/relationships/diagramQuickStyle" Target="../diagrams/quickStyle3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9.xml"/><Relationship Id="rId2" Type="http://schemas.openxmlformats.org/officeDocument/2006/relationships/diagramData" Target="../diagrams/data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.xml"/><Relationship Id="rId5" Type="http://schemas.openxmlformats.org/officeDocument/2006/relationships/diagramColors" Target="../diagrams/colors39.xml"/><Relationship Id="rId4" Type="http://schemas.openxmlformats.org/officeDocument/2006/relationships/diagramQuickStyle" Target="../diagrams/quickStyle3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0.xml"/><Relationship Id="rId2" Type="http://schemas.openxmlformats.org/officeDocument/2006/relationships/diagramData" Target="../diagrams/data4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0.xml"/><Relationship Id="rId5" Type="http://schemas.openxmlformats.org/officeDocument/2006/relationships/diagramColors" Target="../diagrams/colors40.xml"/><Relationship Id="rId4" Type="http://schemas.openxmlformats.org/officeDocument/2006/relationships/diagramQuickStyle" Target="../diagrams/quickStyle40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1.xml"/><Relationship Id="rId2" Type="http://schemas.openxmlformats.org/officeDocument/2006/relationships/diagramData" Target="../diagrams/data4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1.xml"/><Relationship Id="rId5" Type="http://schemas.openxmlformats.org/officeDocument/2006/relationships/diagramColors" Target="../diagrams/colors41.xml"/><Relationship Id="rId4" Type="http://schemas.openxmlformats.org/officeDocument/2006/relationships/diagramQuickStyle" Target="../diagrams/quickStyle4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C90404-2BC3-401C-A7CD-9F2579686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3785" y="1380068"/>
            <a:ext cx="4978303" cy="26161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5600"/>
              <a:t>La gestione dei database nella realtà aziendale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C577EDE-637D-42F6-BC85-0ACF6BEF8B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51575" y="3996267"/>
            <a:ext cx="4080514" cy="1139151"/>
          </a:xfrm>
        </p:spPr>
        <p:txBody>
          <a:bodyPr>
            <a:normAutofit/>
          </a:bodyPr>
          <a:lstStyle/>
          <a:p>
            <a:r>
              <a:rPr lang="it-IT" dirty="0"/>
              <a:t>Come vengono trattati i dati all'interno di un'azienda?</a:t>
            </a:r>
          </a:p>
        </p:txBody>
      </p:sp>
      <p:sp>
        <p:nvSpPr>
          <p:cNvPr id="10" name="Rounded Rectangle 4">
            <a:extLst>
              <a:ext uri="{FF2B5EF4-FFF2-40B4-BE49-F238E27FC236}">
                <a16:creationId xmlns:a16="http://schemas.microsoft.com/office/drawing/2014/main" id="{260615AE-7DBC-4FF7-9107-9FE957695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648931"/>
            <a:ext cx="3982086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82BCC88-3964-4D13-A832-FED2F22321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3801" y="1614524"/>
            <a:ext cx="3341190" cy="334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75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D512B93-6003-4ABF-931F-E93332EA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Database</a:t>
            </a:r>
            <a:endParaRPr lang="it-IT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F6069BFF-F7F4-4AE3-A301-03564804F9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8873658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812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4CA6AC3-ADC7-462D-B539-DAA2A69BA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/>
              <a:t>Database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28D5D176-EA6C-4347-A800-C220865DA4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4319315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1739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22AED25-D92D-4627-AA3F-9F8799F0D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/>
              <a:t>Database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42BAB66-D662-48F1-94C9-9BF186ADC1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5920321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23543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5D9617B-8EC3-4230-A3FA-0D54E2296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it-IT" sz="3100">
                <a:solidFill>
                  <a:srgbClr val="FFFFFF"/>
                </a:solidFill>
              </a:rPr>
              <a:t>Caratteristiche Database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EFD4B5D0-F1F6-4A9E-8F09-A3301ECAF2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2432132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1070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15">
            <a:extLst>
              <a:ext uri="{FF2B5EF4-FFF2-40B4-BE49-F238E27FC236}">
                <a16:creationId xmlns:a16="http://schemas.microsoft.com/office/drawing/2014/main" id="{AAAE29C6-F6DD-4D29-805A-6C214EA9C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9491133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  <a:gd name="connsiteX0" fmla="*/ 9203266 w 9203266"/>
              <a:gd name="connsiteY0" fmla="*/ 16933 h 6883400"/>
              <a:gd name="connsiteX1" fmla="*/ 4783666 w 9203266"/>
              <a:gd name="connsiteY1" fmla="*/ 2573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203266"/>
              <a:gd name="connsiteY0" fmla="*/ 16933 h 6883400"/>
              <a:gd name="connsiteX1" fmla="*/ 8339666 w 9203266"/>
              <a:gd name="connsiteY1" fmla="*/ 5240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491133"/>
              <a:gd name="connsiteY0" fmla="*/ 16933 h 6883400"/>
              <a:gd name="connsiteX1" fmla="*/ 8339666 w 9491133"/>
              <a:gd name="connsiteY1" fmla="*/ 5240866 h 6883400"/>
              <a:gd name="connsiteX2" fmla="*/ 9491133 w 9491133"/>
              <a:gd name="connsiteY2" fmla="*/ 6883400 h 6883400"/>
              <a:gd name="connsiteX3" fmla="*/ 0 w 9491133"/>
              <a:gd name="connsiteY3" fmla="*/ 6883400 h 6883400"/>
              <a:gd name="connsiteX4" fmla="*/ 8466 w 9491133"/>
              <a:gd name="connsiteY4" fmla="*/ 0 h 6883400"/>
              <a:gd name="connsiteX5" fmla="*/ 9203266 w 9491133"/>
              <a:gd name="connsiteY5" fmla="*/ 16933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91133" h="6883400">
                <a:moveTo>
                  <a:pt x="9203266" y="16933"/>
                </a:moveTo>
                <a:lnTo>
                  <a:pt x="8339666" y="5240866"/>
                </a:lnTo>
                <a:lnTo>
                  <a:pt x="9491133" y="6883400"/>
                </a:lnTo>
                <a:lnTo>
                  <a:pt x="0" y="6883400"/>
                </a:lnTo>
                <a:lnTo>
                  <a:pt x="8466" y="0"/>
                </a:lnTo>
                <a:lnTo>
                  <a:pt x="9203266" y="1693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C04777F-AFEE-4160-BD74-1A23FF0E5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7391400" cy="1176867"/>
          </a:xfrm>
        </p:spPr>
        <p:txBody>
          <a:bodyPr>
            <a:normAutofit/>
          </a:bodyPr>
          <a:lstStyle/>
          <a:p>
            <a:r>
              <a:rPr lang="it-IT">
                <a:solidFill>
                  <a:schemeClr val="bg1"/>
                </a:solidFill>
              </a:rPr>
              <a:t>Database sicuro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0581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7A8CAA54-1B88-42E2-8567-4C8573BEE0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5039227"/>
              </p:ext>
            </p:extLst>
          </p:nvPr>
        </p:nvGraphicFramePr>
        <p:xfrm>
          <a:off x="685799" y="1888067"/>
          <a:ext cx="7391401" cy="3970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22938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5">
            <a:extLst>
              <a:ext uri="{FF2B5EF4-FFF2-40B4-BE49-F238E27FC236}">
                <a16:creationId xmlns:a16="http://schemas.microsoft.com/office/drawing/2014/main" id="{AAAE29C6-F6DD-4D29-805A-6C214EA9C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9491133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  <a:gd name="connsiteX0" fmla="*/ 9203266 w 9203266"/>
              <a:gd name="connsiteY0" fmla="*/ 16933 h 6883400"/>
              <a:gd name="connsiteX1" fmla="*/ 4783666 w 9203266"/>
              <a:gd name="connsiteY1" fmla="*/ 2573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203266"/>
              <a:gd name="connsiteY0" fmla="*/ 16933 h 6883400"/>
              <a:gd name="connsiteX1" fmla="*/ 8339666 w 9203266"/>
              <a:gd name="connsiteY1" fmla="*/ 5240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491133"/>
              <a:gd name="connsiteY0" fmla="*/ 16933 h 6883400"/>
              <a:gd name="connsiteX1" fmla="*/ 8339666 w 9491133"/>
              <a:gd name="connsiteY1" fmla="*/ 5240866 h 6883400"/>
              <a:gd name="connsiteX2" fmla="*/ 9491133 w 9491133"/>
              <a:gd name="connsiteY2" fmla="*/ 6883400 h 6883400"/>
              <a:gd name="connsiteX3" fmla="*/ 0 w 9491133"/>
              <a:gd name="connsiteY3" fmla="*/ 6883400 h 6883400"/>
              <a:gd name="connsiteX4" fmla="*/ 8466 w 9491133"/>
              <a:gd name="connsiteY4" fmla="*/ 0 h 6883400"/>
              <a:gd name="connsiteX5" fmla="*/ 9203266 w 9491133"/>
              <a:gd name="connsiteY5" fmla="*/ 16933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91133" h="6883400">
                <a:moveTo>
                  <a:pt x="9203266" y="16933"/>
                </a:moveTo>
                <a:lnTo>
                  <a:pt x="8339666" y="5240866"/>
                </a:lnTo>
                <a:lnTo>
                  <a:pt x="9491133" y="6883400"/>
                </a:lnTo>
                <a:lnTo>
                  <a:pt x="0" y="6883400"/>
                </a:lnTo>
                <a:lnTo>
                  <a:pt x="8466" y="0"/>
                </a:lnTo>
                <a:lnTo>
                  <a:pt x="9203266" y="1693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F4934AA-ADE0-4B52-AC12-956E0BE58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7391400" cy="1176867"/>
          </a:xfrm>
        </p:spPr>
        <p:txBody>
          <a:bodyPr>
            <a:normAutofit/>
          </a:bodyPr>
          <a:lstStyle/>
          <a:p>
            <a:r>
              <a:rPr lang="it-IT">
                <a:solidFill>
                  <a:schemeClr val="bg1"/>
                </a:solidFill>
              </a:rPr>
              <a:t>Database integro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0581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C86B9A67-BA41-4616-9ACC-895E9F5441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3769273"/>
              </p:ext>
            </p:extLst>
          </p:nvPr>
        </p:nvGraphicFramePr>
        <p:xfrm>
          <a:off x="685799" y="1888067"/>
          <a:ext cx="7391401" cy="3970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64741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5">
            <a:extLst>
              <a:ext uri="{FF2B5EF4-FFF2-40B4-BE49-F238E27FC236}">
                <a16:creationId xmlns:a16="http://schemas.microsoft.com/office/drawing/2014/main" id="{AAAE29C6-F6DD-4D29-805A-6C214EA9C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9491133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  <a:gd name="connsiteX0" fmla="*/ 9203266 w 9203266"/>
              <a:gd name="connsiteY0" fmla="*/ 16933 h 6883400"/>
              <a:gd name="connsiteX1" fmla="*/ 4783666 w 9203266"/>
              <a:gd name="connsiteY1" fmla="*/ 2573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203266"/>
              <a:gd name="connsiteY0" fmla="*/ 16933 h 6883400"/>
              <a:gd name="connsiteX1" fmla="*/ 8339666 w 9203266"/>
              <a:gd name="connsiteY1" fmla="*/ 5240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491133"/>
              <a:gd name="connsiteY0" fmla="*/ 16933 h 6883400"/>
              <a:gd name="connsiteX1" fmla="*/ 8339666 w 9491133"/>
              <a:gd name="connsiteY1" fmla="*/ 5240866 h 6883400"/>
              <a:gd name="connsiteX2" fmla="*/ 9491133 w 9491133"/>
              <a:gd name="connsiteY2" fmla="*/ 6883400 h 6883400"/>
              <a:gd name="connsiteX3" fmla="*/ 0 w 9491133"/>
              <a:gd name="connsiteY3" fmla="*/ 6883400 h 6883400"/>
              <a:gd name="connsiteX4" fmla="*/ 8466 w 9491133"/>
              <a:gd name="connsiteY4" fmla="*/ 0 h 6883400"/>
              <a:gd name="connsiteX5" fmla="*/ 9203266 w 9491133"/>
              <a:gd name="connsiteY5" fmla="*/ 16933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91133" h="6883400">
                <a:moveTo>
                  <a:pt x="9203266" y="16933"/>
                </a:moveTo>
                <a:lnTo>
                  <a:pt x="8339666" y="5240866"/>
                </a:lnTo>
                <a:lnTo>
                  <a:pt x="9491133" y="6883400"/>
                </a:lnTo>
                <a:lnTo>
                  <a:pt x="0" y="6883400"/>
                </a:lnTo>
                <a:lnTo>
                  <a:pt x="8466" y="0"/>
                </a:lnTo>
                <a:lnTo>
                  <a:pt x="9203266" y="1693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A9EA796-8781-47C1-A091-654861C7D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7391400" cy="1176867"/>
          </a:xfrm>
        </p:spPr>
        <p:txBody>
          <a:bodyPr>
            <a:normAutofit/>
          </a:bodyPr>
          <a:lstStyle/>
          <a:p>
            <a:r>
              <a:rPr lang="it-IT">
                <a:solidFill>
                  <a:schemeClr val="bg1"/>
                </a:solidFill>
              </a:rPr>
              <a:t>Database consistente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0581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C1CDA485-925A-4B43-A2EB-290F282A21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4765564"/>
              </p:ext>
            </p:extLst>
          </p:nvPr>
        </p:nvGraphicFramePr>
        <p:xfrm>
          <a:off x="685799" y="1888067"/>
          <a:ext cx="7391401" cy="3970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60491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5">
            <a:extLst>
              <a:ext uri="{FF2B5EF4-FFF2-40B4-BE49-F238E27FC236}">
                <a16:creationId xmlns:a16="http://schemas.microsoft.com/office/drawing/2014/main" id="{AAAE29C6-F6DD-4D29-805A-6C214EA9C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9491133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  <a:gd name="connsiteX0" fmla="*/ 9203266 w 9203266"/>
              <a:gd name="connsiteY0" fmla="*/ 16933 h 6883400"/>
              <a:gd name="connsiteX1" fmla="*/ 4783666 w 9203266"/>
              <a:gd name="connsiteY1" fmla="*/ 2573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203266"/>
              <a:gd name="connsiteY0" fmla="*/ 16933 h 6883400"/>
              <a:gd name="connsiteX1" fmla="*/ 8339666 w 9203266"/>
              <a:gd name="connsiteY1" fmla="*/ 5240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491133"/>
              <a:gd name="connsiteY0" fmla="*/ 16933 h 6883400"/>
              <a:gd name="connsiteX1" fmla="*/ 8339666 w 9491133"/>
              <a:gd name="connsiteY1" fmla="*/ 5240866 h 6883400"/>
              <a:gd name="connsiteX2" fmla="*/ 9491133 w 9491133"/>
              <a:gd name="connsiteY2" fmla="*/ 6883400 h 6883400"/>
              <a:gd name="connsiteX3" fmla="*/ 0 w 9491133"/>
              <a:gd name="connsiteY3" fmla="*/ 6883400 h 6883400"/>
              <a:gd name="connsiteX4" fmla="*/ 8466 w 9491133"/>
              <a:gd name="connsiteY4" fmla="*/ 0 h 6883400"/>
              <a:gd name="connsiteX5" fmla="*/ 9203266 w 9491133"/>
              <a:gd name="connsiteY5" fmla="*/ 16933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91133" h="6883400">
                <a:moveTo>
                  <a:pt x="9203266" y="16933"/>
                </a:moveTo>
                <a:lnTo>
                  <a:pt x="8339666" y="5240866"/>
                </a:lnTo>
                <a:lnTo>
                  <a:pt x="9491133" y="6883400"/>
                </a:lnTo>
                <a:lnTo>
                  <a:pt x="0" y="6883400"/>
                </a:lnTo>
                <a:lnTo>
                  <a:pt x="8466" y="0"/>
                </a:lnTo>
                <a:lnTo>
                  <a:pt x="9203266" y="1693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53091C6-3011-40B6-9345-812009AEE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7391400" cy="1176867"/>
          </a:xfrm>
        </p:spPr>
        <p:txBody>
          <a:bodyPr>
            <a:normAutofit/>
          </a:bodyPr>
          <a:lstStyle/>
          <a:p>
            <a:r>
              <a:rPr lang="it-IT">
                <a:solidFill>
                  <a:schemeClr val="bg1"/>
                </a:solidFill>
              </a:rPr>
              <a:t>Database condivisibile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0581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84A6DD2E-D100-4D45-ADE0-FCA8E03CB8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6189272"/>
              </p:ext>
            </p:extLst>
          </p:nvPr>
        </p:nvGraphicFramePr>
        <p:xfrm>
          <a:off x="685799" y="1888067"/>
          <a:ext cx="7391401" cy="3970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63196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5">
            <a:extLst>
              <a:ext uri="{FF2B5EF4-FFF2-40B4-BE49-F238E27FC236}">
                <a16:creationId xmlns:a16="http://schemas.microsoft.com/office/drawing/2014/main" id="{AAAE29C6-F6DD-4D29-805A-6C214EA9C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9491133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  <a:gd name="connsiteX0" fmla="*/ 9203266 w 9203266"/>
              <a:gd name="connsiteY0" fmla="*/ 16933 h 6883400"/>
              <a:gd name="connsiteX1" fmla="*/ 4783666 w 9203266"/>
              <a:gd name="connsiteY1" fmla="*/ 2573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203266"/>
              <a:gd name="connsiteY0" fmla="*/ 16933 h 6883400"/>
              <a:gd name="connsiteX1" fmla="*/ 8339666 w 9203266"/>
              <a:gd name="connsiteY1" fmla="*/ 5240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491133"/>
              <a:gd name="connsiteY0" fmla="*/ 16933 h 6883400"/>
              <a:gd name="connsiteX1" fmla="*/ 8339666 w 9491133"/>
              <a:gd name="connsiteY1" fmla="*/ 5240866 h 6883400"/>
              <a:gd name="connsiteX2" fmla="*/ 9491133 w 9491133"/>
              <a:gd name="connsiteY2" fmla="*/ 6883400 h 6883400"/>
              <a:gd name="connsiteX3" fmla="*/ 0 w 9491133"/>
              <a:gd name="connsiteY3" fmla="*/ 6883400 h 6883400"/>
              <a:gd name="connsiteX4" fmla="*/ 8466 w 9491133"/>
              <a:gd name="connsiteY4" fmla="*/ 0 h 6883400"/>
              <a:gd name="connsiteX5" fmla="*/ 9203266 w 9491133"/>
              <a:gd name="connsiteY5" fmla="*/ 16933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91133" h="6883400">
                <a:moveTo>
                  <a:pt x="9203266" y="16933"/>
                </a:moveTo>
                <a:lnTo>
                  <a:pt x="8339666" y="5240866"/>
                </a:lnTo>
                <a:lnTo>
                  <a:pt x="9491133" y="6883400"/>
                </a:lnTo>
                <a:lnTo>
                  <a:pt x="0" y="6883400"/>
                </a:lnTo>
                <a:lnTo>
                  <a:pt x="8466" y="0"/>
                </a:lnTo>
                <a:lnTo>
                  <a:pt x="9203266" y="1693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F248A16-58AD-44B2-98D2-BDCCABFF0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7391400" cy="1176867"/>
          </a:xfrm>
        </p:spPr>
        <p:txBody>
          <a:bodyPr>
            <a:normAutofit/>
          </a:bodyPr>
          <a:lstStyle/>
          <a:p>
            <a:r>
              <a:rPr lang="it-IT">
                <a:solidFill>
                  <a:schemeClr val="bg1"/>
                </a:solidFill>
              </a:rPr>
              <a:t>Database persistente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0581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370122D0-B4A8-4041-99D1-D8BDF8166F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9939132"/>
              </p:ext>
            </p:extLst>
          </p:nvPr>
        </p:nvGraphicFramePr>
        <p:xfrm>
          <a:off x="685799" y="1888067"/>
          <a:ext cx="7391401" cy="3970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44320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5">
            <a:extLst>
              <a:ext uri="{FF2B5EF4-FFF2-40B4-BE49-F238E27FC236}">
                <a16:creationId xmlns:a16="http://schemas.microsoft.com/office/drawing/2014/main" id="{AAAE29C6-F6DD-4D29-805A-6C214EA9C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9491133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  <a:gd name="connsiteX0" fmla="*/ 9203266 w 9203266"/>
              <a:gd name="connsiteY0" fmla="*/ 16933 h 6883400"/>
              <a:gd name="connsiteX1" fmla="*/ 4783666 w 9203266"/>
              <a:gd name="connsiteY1" fmla="*/ 2573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203266"/>
              <a:gd name="connsiteY0" fmla="*/ 16933 h 6883400"/>
              <a:gd name="connsiteX1" fmla="*/ 8339666 w 9203266"/>
              <a:gd name="connsiteY1" fmla="*/ 5240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491133"/>
              <a:gd name="connsiteY0" fmla="*/ 16933 h 6883400"/>
              <a:gd name="connsiteX1" fmla="*/ 8339666 w 9491133"/>
              <a:gd name="connsiteY1" fmla="*/ 5240866 h 6883400"/>
              <a:gd name="connsiteX2" fmla="*/ 9491133 w 9491133"/>
              <a:gd name="connsiteY2" fmla="*/ 6883400 h 6883400"/>
              <a:gd name="connsiteX3" fmla="*/ 0 w 9491133"/>
              <a:gd name="connsiteY3" fmla="*/ 6883400 h 6883400"/>
              <a:gd name="connsiteX4" fmla="*/ 8466 w 9491133"/>
              <a:gd name="connsiteY4" fmla="*/ 0 h 6883400"/>
              <a:gd name="connsiteX5" fmla="*/ 9203266 w 9491133"/>
              <a:gd name="connsiteY5" fmla="*/ 16933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91133" h="6883400">
                <a:moveTo>
                  <a:pt x="9203266" y="16933"/>
                </a:moveTo>
                <a:lnTo>
                  <a:pt x="8339666" y="5240866"/>
                </a:lnTo>
                <a:lnTo>
                  <a:pt x="9491133" y="6883400"/>
                </a:lnTo>
                <a:lnTo>
                  <a:pt x="0" y="6883400"/>
                </a:lnTo>
                <a:lnTo>
                  <a:pt x="8466" y="0"/>
                </a:lnTo>
                <a:lnTo>
                  <a:pt x="9203266" y="1693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5619390-D0FF-4404-82DC-45BB189DD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5800"/>
            <a:ext cx="7391400" cy="1176867"/>
          </a:xfrm>
        </p:spPr>
        <p:txBody>
          <a:bodyPr>
            <a:normAutofit/>
          </a:bodyPr>
          <a:lstStyle/>
          <a:p>
            <a:r>
              <a:rPr lang="it-IT">
                <a:solidFill>
                  <a:schemeClr val="bg1"/>
                </a:solidFill>
              </a:rPr>
              <a:t>Database scalabile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0581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814EC3B-1CCF-4BD1-AA2E-8242609E0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4496233"/>
              </p:ext>
            </p:extLst>
          </p:nvPr>
        </p:nvGraphicFramePr>
        <p:xfrm>
          <a:off x="685799" y="1888067"/>
          <a:ext cx="7391401" cy="3970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64117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4B9FAF-E9EA-447D-9C4B-74BCBD5EF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0706" y="685800"/>
            <a:ext cx="9742318" cy="1752599"/>
          </a:xfrm>
        </p:spPr>
        <p:txBody>
          <a:bodyPr>
            <a:normAutofit/>
          </a:bodyPr>
          <a:lstStyle/>
          <a:p>
            <a:r>
              <a:rPr lang="it-IT"/>
              <a:t>Competenze</a:t>
            </a:r>
            <a:endParaRPr lang="it-IT" dirty="0"/>
          </a:p>
        </p:txBody>
      </p:sp>
      <p:graphicFrame>
        <p:nvGraphicFramePr>
          <p:cNvPr id="22" name="Segnaposto contenuto 2">
            <a:extLst>
              <a:ext uri="{FF2B5EF4-FFF2-40B4-BE49-F238E27FC236}">
                <a16:creationId xmlns:a16="http://schemas.microsoft.com/office/drawing/2014/main" id="{ED5F50CF-C958-4BF0-B3A9-2D73BCE8A2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2142735"/>
              </p:ext>
            </p:extLst>
          </p:nvPr>
        </p:nvGraphicFramePr>
        <p:xfrm>
          <a:off x="1760705" y="2694562"/>
          <a:ext cx="9742319" cy="309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6940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6" name="Group 70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3077" name="Rectangle 78">
            <a:extLst>
              <a:ext uri="{FF2B5EF4-FFF2-40B4-BE49-F238E27FC236}">
                <a16:creationId xmlns:a16="http://schemas.microsoft.com/office/drawing/2014/main" id="{E58348C3-6249-4952-AA86-C63DB35EA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78" name="Group 80">
            <a:extLst>
              <a:ext uri="{FF2B5EF4-FFF2-40B4-BE49-F238E27FC236}">
                <a16:creationId xmlns:a16="http://schemas.microsoft.com/office/drawing/2014/main" id="{DE6174AD-DBB0-43E6-98C2-738DB3A1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59100" y="-4763"/>
            <a:ext cx="5014912" cy="6862763"/>
            <a:chOff x="2928938" y="-4763"/>
            <a:chExt cx="5014912" cy="6862763"/>
          </a:xfrm>
        </p:grpSpPr>
        <p:sp>
          <p:nvSpPr>
            <p:cNvPr id="82" name="Freeform 6">
              <a:extLst>
                <a:ext uri="{FF2B5EF4-FFF2-40B4-BE49-F238E27FC236}">
                  <a16:creationId xmlns:a16="http://schemas.microsoft.com/office/drawing/2014/main" id="{50A59800-3661-4778-9D8A-F816C85C4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079" name="Freeform 7">
              <a:extLst>
                <a:ext uri="{FF2B5EF4-FFF2-40B4-BE49-F238E27FC236}">
                  <a16:creationId xmlns:a16="http://schemas.microsoft.com/office/drawing/2014/main" id="{7A810977-C816-4698-B7E7-0E6BDED79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4" name="Freeform 9">
              <a:extLst>
                <a:ext uri="{FF2B5EF4-FFF2-40B4-BE49-F238E27FC236}">
                  <a16:creationId xmlns:a16="http://schemas.microsoft.com/office/drawing/2014/main" id="{181E4B1B-2437-4A14-8927-817FC7AE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5" name="Freeform 10">
              <a:extLst>
                <a:ext uri="{FF2B5EF4-FFF2-40B4-BE49-F238E27FC236}">
                  <a16:creationId xmlns:a16="http://schemas.microsoft.com/office/drawing/2014/main" id="{3F98AD26-9FF7-44EA-B876-9C857F8ED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6" name="Freeform 11">
              <a:extLst>
                <a:ext uri="{FF2B5EF4-FFF2-40B4-BE49-F238E27FC236}">
                  <a16:creationId xmlns:a16="http://schemas.microsoft.com/office/drawing/2014/main" id="{32EBB12A-A9CE-446F-9462-15DAC0D0F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7" name="Freeform 12">
              <a:extLst>
                <a:ext uri="{FF2B5EF4-FFF2-40B4-BE49-F238E27FC236}">
                  <a16:creationId xmlns:a16="http://schemas.microsoft.com/office/drawing/2014/main" id="{85925599-F99B-48E5-A384-76136C081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itolo 3">
            <a:extLst>
              <a:ext uri="{FF2B5EF4-FFF2-40B4-BE49-F238E27FC236}">
                <a16:creationId xmlns:a16="http://schemas.microsoft.com/office/drawing/2014/main" id="{BF5C9AA7-1639-4652-B7FC-791F9160D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8299" y="1380068"/>
            <a:ext cx="6054723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/>
              <a:t>Sistemi informativi e informatici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30B70FE-7CB5-4EF2-B8F0-E648E21B5E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36254" y="3996267"/>
            <a:ext cx="5166768" cy="1388534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100"/>
          </a:p>
        </p:txBody>
      </p:sp>
      <p:pic>
        <p:nvPicPr>
          <p:cNvPr id="3074" name="Picture 2" descr="Risultati immagini per sistemi informativi">
            <a:extLst>
              <a:ext uri="{FF2B5EF4-FFF2-40B4-BE49-F238E27FC236}">
                <a16:creationId xmlns:a16="http://schemas.microsoft.com/office/drawing/2014/main" id="{7CEAF4BB-7C0C-444E-AD0D-D54EE7105D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47" r="-2" b="9089"/>
          <a:stretch/>
        </p:blipFill>
        <p:spPr bwMode="auto">
          <a:xfrm>
            <a:off x="20" y="10"/>
            <a:ext cx="5448280" cy="6857990"/>
          </a:xfrm>
          <a:custGeom>
            <a:avLst/>
            <a:gdLst>
              <a:gd name="connsiteX0" fmla="*/ 0 w 5435600"/>
              <a:gd name="connsiteY0" fmla="*/ 0 h 6858000"/>
              <a:gd name="connsiteX1" fmla="*/ 5435600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5435600 w 5435600"/>
              <a:gd name="connsiteY2" fmla="*/ 6858000 h 6858000"/>
              <a:gd name="connsiteX3" fmla="*/ 0 w 5435600"/>
              <a:gd name="connsiteY3" fmla="*/ 6858000 h 6858000"/>
              <a:gd name="connsiteX4" fmla="*/ 0 w 5435600"/>
              <a:gd name="connsiteY4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4199467 w 5435600"/>
              <a:gd name="connsiteY2" fmla="*/ 2455333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35600"/>
              <a:gd name="connsiteY0" fmla="*/ 0 h 6858000"/>
              <a:gd name="connsiteX1" fmla="*/ 3513666 w 5435600"/>
              <a:gd name="connsiteY1" fmla="*/ 0 h 6858000"/>
              <a:gd name="connsiteX2" fmla="*/ 2861733 w 5435600"/>
              <a:gd name="connsiteY2" fmla="*/ 2548466 h 6858000"/>
              <a:gd name="connsiteX3" fmla="*/ 5435600 w 5435600"/>
              <a:gd name="connsiteY3" fmla="*/ 6858000 h 6858000"/>
              <a:gd name="connsiteX4" fmla="*/ 0 w 5435600"/>
              <a:gd name="connsiteY4" fmla="*/ 6858000 h 6858000"/>
              <a:gd name="connsiteX5" fmla="*/ 0 w 5435600"/>
              <a:gd name="connsiteY5" fmla="*/ 0 h 6858000"/>
              <a:gd name="connsiteX0" fmla="*/ 0 w 5448300"/>
              <a:gd name="connsiteY0" fmla="*/ 0 h 6858000"/>
              <a:gd name="connsiteX1" fmla="*/ 3513666 w 5448300"/>
              <a:gd name="connsiteY1" fmla="*/ 0 h 6858000"/>
              <a:gd name="connsiteX2" fmla="*/ 2861733 w 5448300"/>
              <a:gd name="connsiteY2" fmla="*/ 2548466 h 6858000"/>
              <a:gd name="connsiteX3" fmla="*/ 5448300 w 5448300"/>
              <a:gd name="connsiteY3" fmla="*/ 6853767 h 6858000"/>
              <a:gd name="connsiteX4" fmla="*/ 0 w 5448300"/>
              <a:gd name="connsiteY4" fmla="*/ 6858000 h 6858000"/>
              <a:gd name="connsiteX5" fmla="*/ 0 w 54483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48300" h="6858000">
                <a:moveTo>
                  <a:pt x="0" y="0"/>
                </a:moveTo>
                <a:lnTo>
                  <a:pt x="3513666" y="0"/>
                </a:lnTo>
                <a:lnTo>
                  <a:pt x="2861733" y="2548466"/>
                </a:lnTo>
                <a:lnTo>
                  <a:pt x="5448300" y="6853767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6360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4" name="Group 70">
            <a:extLst>
              <a:ext uri="{FF2B5EF4-FFF2-40B4-BE49-F238E27FC236}">
                <a16:creationId xmlns:a16="http://schemas.microsoft.com/office/drawing/2014/main" id="{92AFBF86-5DAF-4D46-8786-F4C7A376C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E19B3BDB-2DCF-406C-9AA8-9E0970E1B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12B0D721-E797-4F4F-929E-7008008C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9530C853-97C0-43FB-B7C2-1E5E42A73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DCAD804E-1F0F-4678-871B-39A05266F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3EE94EE6-76C6-4910-A4B6-935054712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87D2EB15-59ED-43BB-8CED-7BA0BB5D3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79" name="Rounded Rectangle 16">
            <a:extLst>
              <a:ext uri="{FF2B5EF4-FFF2-40B4-BE49-F238E27FC236}">
                <a16:creationId xmlns:a16="http://schemas.microsoft.com/office/drawing/2014/main" id="{8C2CE3DB-200E-4445-B316-69FE3850D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72279" y="648931"/>
            <a:ext cx="8930745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Risultati immagini per mission">
            <a:extLst>
              <a:ext uri="{FF2B5EF4-FFF2-40B4-BE49-F238E27FC236}">
                <a16:creationId xmlns:a16="http://schemas.microsoft.com/office/drawing/2014/main" id="{DBF9853F-48B5-4543-83F4-14C973E3A7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012" y="1731766"/>
            <a:ext cx="8284549" cy="310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893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3F007F-D699-4976-AA55-15908D031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Obiettivi</a:t>
            </a:r>
          </a:p>
        </p:txBody>
      </p: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B3E7FE84-99DE-4DA2-88F6-5BDB63B2E9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56498296"/>
              </p:ext>
            </p:extLst>
          </p:nvPr>
        </p:nvGraphicFramePr>
        <p:xfrm>
          <a:off x="1484312" y="2666999"/>
          <a:ext cx="4895055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Segnaposto contenuto 5">
            <a:extLst>
              <a:ext uri="{FF2B5EF4-FFF2-40B4-BE49-F238E27FC236}">
                <a16:creationId xmlns:a16="http://schemas.microsoft.com/office/drawing/2014/main" id="{86C5AAD6-8C92-442F-B1D1-0A8E76CB8B3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20225176"/>
              </p:ext>
            </p:extLst>
          </p:nvPr>
        </p:nvGraphicFramePr>
        <p:xfrm>
          <a:off x="6607967" y="2667000"/>
          <a:ext cx="4895056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3843885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990B00EC-BFEF-4B01-8602-6A7C33447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Risorsa</a:t>
            </a:r>
            <a:endParaRPr lang="it-IT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3496E9AC-C0D6-43E9-92A8-D2A51DFD22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1921323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074464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9CEA6E7-C82D-4405-BC47-DE0930937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Processo</a:t>
            </a:r>
            <a:endParaRPr lang="it-IT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1B16BC9C-BA40-458B-A9A7-BE04872495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9679536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8195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9F4610-8D92-4BFB-B1B0-9610A8E99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Sistema informativo</a:t>
            </a:r>
          </a:p>
        </p:txBody>
      </p:sp>
      <p:graphicFrame>
        <p:nvGraphicFramePr>
          <p:cNvPr id="6" name="Segnaposto contenuto 5">
            <a:extLst>
              <a:ext uri="{FF2B5EF4-FFF2-40B4-BE49-F238E27FC236}">
                <a16:creationId xmlns:a16="http://schemas.microsoft.com/office/drawing/2014/main" id="{816C3FD8-DBEF-414B-ACAD-36C2C778AD4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124635949"/>
              </p:ext>
            </p:extLst>
          </p:nvPr>
        </p:nvGraphicFramePr>
        <p:xfrm>
          <a:off x="1484312" y="2666999"/>
          <a:ext cx="4895055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2980E543-7F61-4BBE-8B37-B7477287A55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2781013"/>
              </p:ext>
            </p:extLst>
          </p:nvPr>
        </p:nvGraphicFramePr>
        <p:xfrm>
          <a:off x="6607967" y="2667000"/>
          <a:ext cx="4895056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8281226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62" name="Group 147">
            <a:extLst>
              <a:ext uri="{FF2B5EF4-FFF2-40B4-BE49-F238E27FC236}">
                <a16:creationId xmlns:a16="http://schemas.microsoft.com/office/drawing/2014/main" id="{9A1C046F-2C2B-4272-BDC2-F3914E7C2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49" name="Freeform 6">
              <a:extLst>
                <a:ext uri="{FF2B5EF4-FFF2-40B4-BE49-F238E27FC236}">
                  <a16:creationId xmlns:a16="http://schemas.microsoft.com/office/drawing/2014/main" id="{D2F79467-4253-4E9D-9017-0F518B9E59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0" name="Freeform 7">
              <a:extLst>
                <a:ext uri="{FF2B5EF4-FFF2-40B4-BE49-F238E27FC236}">
                  <a16:creationId xmlns:a16="http://schemas.microsoft.com/office/drawing/2014/main" id="{9ECFF534-8058-4E1C-BE97-DD56A79A8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1" name="Freeform 9">
              <a:extLst>
                <a:ext uri="{FF2B5EF4-FFF2-40B4-BE49-F238E27FC236}">
                  <a16:creationId xmlns:a16="http://schemas.microsoft.com/office/drawing/2014/main" id="{C480B001-66CD-4227-A4CD-0B9752EF4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2" name="Freeform 10">
              <a:extLst>
                <a:ext uri="{FF2B5EF4-FFF2-40B4-BE49-F238E27FC236}">
                  <a16:creationId xmlns:a16="http://schemas.microsoft.com/office/drawing/2014/main" id="{D257003C-A1A2-4C42-B989-6379B200C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3" name="Freeform 11">
              <a:extLst>
                <a:ext uri="{FF2B5EF4-FFF2-40B4-BE49-F238E27FC236}">
                  <a16:creationId xmlns:a16="http://schemas.microsoft.com/office/drawing/2014/main" id="{E458DFBF-78B3-4E7A-8594-9F1DB5E6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4" name="Freeform 12">
              <a:extLst>
                <a:ext uri="{FF2B5EF4-FFF2-40B4-BE49-F238E27FC236}">
                  <a16:creationId xmlns:a16="http://schemas.microsoft.com/office/drawing/2014/main" id="{C6D9417C-DB6A-42FF-9DEA-580D4CBD5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CB36C717-5AA4-45BE-BECB-7245851F0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3784" y="1380068"/>
            <a:ext cx="3840628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6000"/>
              <a:t>Esempio – Trasporti aerei</a:t>
            </a:r>
          </a:p>
        </p:txBody>
      </p:sp>
      <p:sp>
        <p:nvSpPr>
          <p:cNvPr id="6163" name="Rounded Rectangle 6">
            <a:extLst>
              <a:ext uri="{FF2B5EF4-FFF2-40B4-BE49-F238E27FC236}">
                <a16:creationId xmlns:a16="http://schemas.microsoft.com/office/drawing/2014/main" id="{7EC94668-3D28-463A-809C-351217F2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7908" y="648931"/>
            <a:ext cx="5087122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52" name="Picture 8" descr="Risultati immagini per contabilitÃ ">
            <a:extLst>
              <a:ext uri="{FF2B5EF4-FFF2-40B4-BE49-F238E27FC236}">
                <a16:creationId xmlns:a16="http://schemas.microsoft.com/office/drawing/2014/main" id="{CED9DCD4-3A0A-4A26-835D-59F9B5CDEA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7" r="24400" b="-1"/>
          <a:stretch/>
        </p:blipFill>
        <p:spPr bwMode="auto">
          <a:xfrm>
            <a:off x="6736146" y="1011765"/>
            <a:ext cx="2157560" cy="2195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isultati immagini per hostess">
            <a:extLst>
              <a:ext uri="{FF2B5EF4-FFF2-40B4-BE49-F238E27FC236}">
                <a16:creationId xmlns:a16="http://schemas.microsoft.com/office/drawing/2014/main" id="{46459C60-6CD2-4945-B28D-195DDC9B31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6" r="12216" b="5"/>
          <a:stretch/>
        </p:blipFill>
        <p:spPr bwMode="auto">
          <a:xfrm>
            <a:off x="9057431" y="1011765"/>
            <a:ext cx="2157560" cy="2195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isultati immagini per manutenzione">
            <a:extLst>
              <a:ext uri="{FF2B5EF4-FFF2-40B4-BE49-F238E27FC236}">
                <a16:creationId xmlns:a16="http://schemas.microsoft.com/office/drawing/2014/main" id="{F4CC02AE-7E61-49BE-A5A3-B52DA88F52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4" r="4934" b="6"/>
          <a:stretch/>
        </p:blipFill>
        <p:spPr bwMode="auto">
          <a:xfrm>
            <a:off x="6736146" y="3364052"/>
            <a:ext cx="2157560" cy="219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9" name="Picture 2" descr="Risultati immagini per voli">
            <a:extLst>
              <a:ext uri="{FF2B5EF4-FFF2-40B4-BE49-F238E27FC236}">
                <a16:creationId xmlns:a16="http://schemas.microsoft.com/office/drawing/2014/main" id="{602CA21D-B7AD-48B2-BA43-46F6905E56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8" r="26671" b="4"/>
          <a:stretch/>
        </p:blipFill>
        <p:spPr bwMode="auto">
          <a:xfrm>
            <a:off x="9057431" y="3364052"/>
            <a:ext cx="2157560" cy="219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5483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8D20093-1124-4065-9C23-EE50098B3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Sistema informatico</a:t>
            </a:r>
            <a:endParaRPr lang="it-IT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DE3D4630-686C-4895-9FFA-435566BD10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0120645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34654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ADA8EC3-01C5-453C-91A6-D01B9E15B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A1D7546-68ED-4F66-AA8D-D04BEAD39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FCFE8A66-699D-4E05-B8FC-C31AE461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A124234B-D5D1-45F9-9B32-264F699BC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7A0B0249-AEB7-44A1-BEC3-A0C07E9E3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51D4BF9-284D-4B99-922C-BAB91FB2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733E9BD1-CC4F-4B4B-A413-92D6B1F0B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FEECBD71-5C0E-4C87-A176-2CBEF3E1E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301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709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5EF08599-3FED-4288-A20D-E7BCAC3B8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Risultati immagini per dati">
            <a:extLst>
              <a:ext uri="{FF2B5EF4-FFF2-40B4-BE49-F238E27FC236}">
                <a16:creationId xmlns:a16="http://schemas.microsoft.com/office/drawing/2014/main" id="{FE3BF5DC-950C-461C-B4F2-379BE2076B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4" r="9091" b="88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Freeform 13">
            <a:extLst>
              <a:ext uri="{FF2B5EF4-FFF2-40B4-BE49-F238E27FC236}">
                <a16:creationId xmlns:a16="http://schemas.microsoft.com/office/drawing/2014/main" id="{C884A6B2-90E9-4BDB-8503-71AC02D39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7340600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40600" h="6883400">
                <a:moveTo>
                  <a:pt x="5427133" y="8466"/>
                </a:moveTo>
                <a:lnTo>
                  <a:pt x="4783666" y="2573866"/>
                </a:lnTo>
                <a:lnTo>
                  <a:pt x="7340600" y="6874933"/>
                </a:lnTo>
                <a:lnTo>
                  <a:pt x="0" y="6883400"/>
                </a:lnTo>
                <a:lnTo>
                  <a:pt x="8466" y="0"/>
                </a:lnTo>
                <a:lnTo>
                  <a:pt x="5427133" y="8466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9599A191-2D3D-4B8F-ADD8-4D6DEEAF4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634067"/>
            <a:ext cx="4080932" cy="33104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>
                <a:solidFill>
                  <a:schemeClr val="bg1"/>
                </a:solidFill>
              </a:rPr>
              <a:t>Dati &amp; Informazioni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C5D4885-5943-429D-A296-4F895545C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944534"/>
            <a:ext cx="4080933" cy="939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endParaRPr lang="en-US" sz="2100">
              <a:solidFill>
                <a:schemeClr val="bg1"/>
              </a:solidFill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E9046BC8-D404-4E7D-9202-A07F3FDD3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64100" y="-4763"/>
            <a:ext cx="5014912" cy="6862763"/>
            <a:chOff x="2928938" y="-4763"/>
            <a:chExt cx="5014912" cy="6862763"/>
          </a:xfrm>
        </p:grpSpPr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4C202215-4C35-450D-9F60-671C8F8DE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F1A5BA8A-AEB4-4BCB-B86C-3F6A8E229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28AC2443-05F0-41CD-8D4A-63DE144F8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33E32F17-ED99-4969-B4D6-10A987D73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5599A813-8424-4E53-95CA-85BF5470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52431A4F-4662-480B-8AD3-394EACD7E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4290527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3AB9F5-394A-48BD-9A18-8232BCF9C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0706" y="685800"/>
            <a:ext cx="9742318" cy="1752599"/>
          </a:xfrm>
        </p:spPr>
        <p:txBody>
          <a:bodyPr>
            <a:normAutofit/>
          </a:bodyPr>
          <a:lstStyle/>
          <a:p>
            <a:r>
              <a:rPr lang="it-IT" dirty="0"/>
              <a:t>Abilità</a:t>
            </a:r>
            <a:endParaRPr lang="it-IT"/>
          </a:p>
        </p:txBody>
      </p:sp>
      <p:graphicFrame>
        <p:nvGraphicFramePr>
          <p:cNvPr id="18" name="Segnaposto contenuto 2">
            <a:extLst>
              <a:ext uri="{FF2B5EF4-FFF2-40B4-BE49-F238E27FC236}">
                <a16:creationId xmlns:a16="http://schemas.microsoft.com/office/drawing/2014/main" id="{409AF64E-A9D6-4A47-9B87-5C2F5DEB40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7377563"/>
              </p:ext>
            </p:extLst>
          </p:nvPr>
        </p:nvGraphicFramePr>
        <p:xfrm>
          <a:off x="1760705" y="2694562"/>
          <a:ext cx="9742319" cy="309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955834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972DD21-A329-4F99-8659-8CA30B74F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Dato</a:t>
            </a:r>
            <a:endParaRPr lang="it-IT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Segnaposto contenuto 5">
            <a:extLst>
              <a:ext uri="{FF2B5EF4-FFF2-40B4-BE49-F238E27FC236}">
                <a16:creationId xmlns:a16="http://schemas.microsoft.com/office/drawing/2014/main" id="{105B5206-DF9A-4F1D-A6B3-4622FF32EF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1536171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70369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53CB844-40BA-432F-A605-366BCF19D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 anchor="b">
            <a:normAutofit/>
          </a:bodyPr>
          <a:lstStyle/>
          <a:p>
            <a:pPr algn="l"/>
            <a:r>
              <a:rPr lang="it-IT" dirty="0"/>
              <a:t>Obiettivo del dato</a:t>
            </a:r>
            <a:endParaRPr lang="it-IT"/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CB4FADA0-F722-4AC6-A887-559CD74799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6867566"/>
              </p:ext>
            </p:extLst>
          </p:nvPr>
        </p:nvGraphicFramePr>
        <p:xfrm>
          <a:off x="1269402" y="2666999"/>
          <a:ext cx="10233621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6059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1">
            <a:extLst>
              <a:ext uri="{FF2B5EF4-FFF2-40B4-BE49-F238E27FC236}">
                <a16:creationId xmlns:a16="http://schemas.microsoft.com/office/drawing/2014/main" id="{7E123AAE-7C5D-4EC5-B570-7141C940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EBE68FE8-33EE-42EC-8894-049237550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FF6DB27-AA1A-4574-BB9E-114DF159D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149" y="643467"/>
            <a:ext cx="779170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4603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6">
            <a:extLst>
              <a:ext uri="{FF2B5EF4-FFF2-40B4-BE49-F238E27FC236}">
                <a16:creationId xmlns:a16="http://schemas.microsoft.com/office/drawing/2014/main" id="{92AFBF86-5DAF-4D46-8786-F4C7A376C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19B3BDB-2DCF-406C-9AA8-9E0970E1B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12B0D721-E797-4F4F-929E-7008008C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9530C853-97C0-43FB-B7C2-1E5E42A73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DCAD804E-1F0F-4678-871B-39A05266F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3EE94EE6-76C6-4910-A4B6-935054712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87D2EB15-59ED-43BB-8CED-7BA0BB5D3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5" name="Rounded Rectangle 16">
            <a:extLst>
              <a:ext uri="{FF2B5EF4-FFF2-40B4-BE49-F238E27FC236}">
                <a16:creationId xmlns:a16="http://schemas.microsoft.com/office/drawing/2014/main" id="{8C2CE3DB-200E-4445-B316-69FE3850D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72279" y="648931"/>
            <a:ext cx="8930745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109C1477-22BA-4F8B-B9CF-CFEFD9720E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9549904"/>
              </p:ext>
            </p:extLst>
          </p:nvPr>
        </p:nvGraphicFramePr>
        <p:xfrm>
          <a:off x="2894012" y="1116065"/>
          <a:ext cx="8284548" cy="43381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3897">
                  <a:extLst>
                    <a:ext uri="{9D8B030D-6E8A-4147-A177-3AD203B41FA5}">
                      <a16:colId xmlns:a16="http://schemas.microsoft.com/office/drawing/2014/main" val="4168938084"/>
                    </a:ext>
                  </a:extLst>
                </a:gridCol>
                <a:gridCol w="3320651">
                  <a:extLst>
                    <a:ext uri="{9D8B030D-6E8A-4147-A177-3AD203B41FA5}">
                      <a16:colId xmlns:a16="http://schemas.microsoft.com/office/drawing/2014/main" val="1327447247"/>
                    </a:ext>
                  </a:extLst>
                </a:gridCol>
              </a:tblGrid>
              <a:tr h="723019">
                <a:tc gridSpan="2">
                  <a:txBody>
                    <a:bodyPr/>
                    <a:lstStyle/>
                    <a:p>
                      <a:pPr algn="ctr"/>
                      <a:r>
                        <a:rPr lang="it-IT" sz="3200"/>
                        <a:t>Articoli in magazzino</a:t>
                      </a:r>
                    </a:p>
                  </a:txBody>
                  <a:tcPr marL="164322" marR="164322" marT="82161" marB="82161" anchor="ctr"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9715514"/>
                  </a:ext>
                </a:extLst>
              </a:tr>
              <a:tr h="723019">
                <a:tc>
                  <a:txBody>
                    <a:bodyPr/>
                    <a:lstStyle/>
                    <a:p>
                      <a:pPr algn="ctr"/>
                      <a:r>
                        <a:rPr lang="it-IT" sz="3200"/>
                        <a:t>Codice articolo</a:t>
                      </a:r>
                    </a:p>
                  </a:txBody>
                  <a:tcPr marL="164322" marR="164322" marT="82161" marB="8216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3200"/>
                        <a:t>Quantità</a:t>
                      </a:r>
                    </a:p>
                  </a:txBody>
                  <a:tcPr marL="164322" marR="164322" marT="82161" marB="82161" anchor="ctr"/>
                </a:tc>
                <a:extLst>
                  <a:ext uri="{0D108BD9-81ED-4DB2-BD59-A6C34878D82A}">
                    <a16:rowId xmlns:a16="http://schemas.microsoft.com/office/drawing/2014/main" val="1306977138"/>
                  </a:ext>
                </a:extLst>
              </a:tr>
              <a:tr h="723019">
                <a:tc>
                  <a:txBody>
                    <a:bodyPr/>
                    <a:lstStyle/>
                    <a:p>
                      <a:pPr algn="ctr"/>
                      <a:r>
                        <a:rPr lang="it-IT" sz="3200"/>
                        <a:t>Art01</a:t>
                      </a:r>
                    </a:p>
                  </a:txBody>
                  <a:tcPr marL="164322" marR="164322" marT="82161" marB="8216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3200"/>
                        <a:t>23</a:t>
                      </a:r>
                    </a:p>
                  </a:txBody>
                  <a:tcPr marL="164322" marR="164322" marT="82161" marB="82161" anchor="ctr"/>
                </a:tc>
                <a:extLst>
                  <a:ext uri="{0D108BD9-81ED-4DB2-BD59-A6C34878D82A}">
                    <a16:rowId xmlns:a16="http://schemas.microsoft.com/office/drawing/2014/main" val="371343971"/>
                  </a:ext>
                </a:extLst>
              </a:tr>
              <a:tr h="723019">
                <a:tc>
                  <a:txBody>
                    <a:bodyPr/>
                    <a:lstStyle/>
                    <a:p>
                      <a:pPr algn="ctr"/>
                      <a:r>
                        <a:rPr lang="it-IT" sz="3200"/>
                        <a:t>Art03</a:t>
                      </a:r>
                    </a:p>
                  </a:txBody>
                  <a:tcPr marL="164322" marR="164322" marT="82161" marB="8216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3200"/>
                        <a:t>12</a:t>
                      </a:r>
                    </a:p>
                  </a:txBody>
                  <a:tcPr marL="164322" marR="164322" marT="82161" marB="82161" anchor="ctr"/>
                </a:tc>
                <a:extLst>
                  <a:ext uri="{0D108BD9-81ED-4DB2-BD59-A6C34878D82A}">
                    <a16:rowId xmlns:a16="http://schemas.microsoft.com/office/drawing/2014/main" val="4124961715"/>
                  </a:ext>
                </a:extLst>
              </a:tr>
              <a:tr h="723019">
                <a:tc>
                  <a:txBody>
                    <a:bodyPr/>
                    <a:lstStyle/>
                    <a:p>
                      <a:pPr algn="ctr"/>
                      <a:r>
                        <a:rPr lang="it-IT" sz="3200"/>
                        <a:t>Art56</a:t>
                      </a:r>
                    </a:p>
                  </a:txBody>
                  <a:tcPr marL="164322" marR="164322" marT="82161" marB="8216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3200"/>
                        <a:t>45</a:t>
                      </a:r>
                    </a:p>
                  </a:txBody>
                  <a:tcPr marL="164322" marR="164322" marT="82161" marB="82161" anchor="ctr"/>
                </a:tc>
                <a:extLst>
                  <a:ext uri="{0D108BD9-81ED-4DB2-BD59-A6C34878D82A}">
                    <a16:rowId xmlns:a16="http://schemas.microsoft.com/office/drawing/2014/main" val="479115614"/>
                  </a:ext>
                </a:extLst>
              </a:tr>
              <a:tr h="723019">
                <a:tc>
                  <a:txBody>
                    <a:bodyPr/>
                    <a:lstStyle/>
                    <a:p>
                      <a:pPr algn="ctr"/>
                      <a:r>
                        <a:rPr lang="it-IT" sz="3200"/>
                        <a:t>Art102</a:t>
                      </a:r>
                    </a:p>
                  </a:txBody>
                  <a:tcPr marL="164322" marR="164322" marT="82161" marB="8216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3200"/>
                        <a:t>41</a:t>
                      </a:r>
                    </a:p>
                  </a:txBody>
                  <a:tcPr marL="164322" marR="164322" marT="82161" marB="82161" anchor="ctr"/>
                </a:tc>
                <a:extLst>
                  <a:ext uri="{0D108BD9-81ED-4DB2-BD59-A6C34878D82A}">
                    <a16:rowId xmlns:a16="http://schemas.microsoft.com/office/drawing/2014/main" val="1041074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04099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8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A6E5540-546A-4FE7-B738-0CBF94E97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6">
            <a:extLst>
              <a:ext uri="{FF2B5EF4-FFF2-40B4-BE49-F238E27FC236}">
                <a16:creationId xmlns:a16="http://schemas.microsoft.com/office/drawing/2014/main" id="{865ADA62-317E-475C-846E-136EAC4EF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8930"/>
            <a:ext cx="10859557" cy="5565601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A5BAEA7-349F-4CA5-AA94-87C49EA72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>
            <a:normAutofit/>
          </a:bodyPr>
          <a:lstStyle/>
          <a:p>
            <a:r>
              <a:rPr lang="it-IT"/>
              <a:t>Schema o intensione</a:t>
            </a:r>
            <a:endParaRPr lang="it-IT" dirty="0"/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A5F1DC87-A6E5-4D6D-884F-4B4F29119D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5119429"/>
              </p:ext>
            </p:extLst>
          </p:nvPr>
        </p:nvGraphicFramePr>
        <p:xfrm>
          <a:off x="1063888" y="2664619"/>
          <a:ext cx="10018713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116311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8">
            <a:extLst>
              <a:ext uri="{FF2B5EF4-FFF2-40B4-BE49-F238E27FC236}">
                <a16:creationId xmlns:a16="http://schemas.microsoft.com/office/drawing/2014/main" id="{089D35B1-0ED5-4358-8CAE-A9E49412A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DDEF6545-5A42-469E-8778-86CA01CD4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3B08853F-842C-4D0A-9A89-D05CB3990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A436FB18-2D01-4AAB-AD10-2D1208310F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9EFB8341-7A7B-46E4-AF94-689147AD0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4D84136-7804-4605-AC9F-238A3665E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EC6F81C-51C2-4A6F-8B94-562DA6736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28" name="Group 16">
            <a:extLst>
              <a:ext uri="{FF2B5EF4-FFF2-40B4-BE49-F238E27FC236}">
                <a16:creationId xmlns:a16="http://schemas.microsoft.com/office/drawing/2014/main" id="{DD65B30C-427F-449E-B039-E288E85D8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9F47D947-83F7-46E3-872B-0777122A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0C7B45B-6634-46FA-862D-B86F1C3C5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C7504CC0-DD94-4ED9-ADC9-6FE7AEA33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64268326-B6DD-4E00-9788-6C319279A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2C7B3DE-DB23-4AAC-B142-C803C0C0A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EEF04DC-4E0D-4127-A98D-EA81C3B2D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9" name="Freeform: Shape 24">
            <a:extLst>
              <a:ext uri="{FF2B5EF4-FFF2-40B4-BE49-F238E27FC236}">
                <a16:creationId xmlns:a16="http://schemas.microsoft.com/office/drawing/2014/main" id="{084966D2-3C9B-4F47-8231-1DEC33D3B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6066" y="321734"/>
            <a:ext cx="11074201" cy="6214533"/>
          </a:xfrm>
          <a:custGeom>
            <a:avLst/>
            <a:gdLst>
              <a:gd name="connsiteX0" fmla="*/ 815396 w 11074201"/>
              <a:gd name="connsiteY0" fmla="*/ 0 h 6214533"/>
              <a:gd name="connsiteX1" fmla="*/ 11074201 w 11074201"/>
              <a:gd name="connsiteY1" fmla="*/ 0 h 6214533"/>
              <a:gd name="connsiteX2" fmla="*/ 11074201 w 11074201"/>
              <a:gd name="connsiteY2" fmla="*/ 6214533 h 6214533"/>
              <a:gd name="connsiteX3" fmla="*/ 1498193 w 11074201"/>
              <a:gd name="connsiteY3" fmla="*/ 6214533 h 6214533"/>
              <a:gd name="connsiteX4" fmla="*/ 0 w 11074201"/>
              <a:gd name="connsiteY4" fmla="*/ 4992543 h 6214533"/>
              <a:gd name="connsiteX5" fmla="*/ 433971 w 11074201"/>
              <a:gd name="connsiteY5" fmla="*/ 2335405 h 621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74201" h="6214533">
                <a:moveTo>
                  <a:pt x="815396" y="0"/>
                </a:moveTo>
                <a:lnTo>
                  <a:pt x="11074201" y="0"/>
                </a:lnTo>
                <a:lnTo>
                  <a:pt x="11074201" y="6214533"/>
                </a:lnTo>
                <a:lnTo>
                  <a:pt x="1498193" y="6214533"/>
                </a:lnTo>
                <a:lnTo>
                  <a:pt x="0" y="4992543"/>
                </a:lnTo>
                <a:cubicBezTo>
                  <a:pt x="141071" y="4106831"/>
                  <a:pt x="287521" y="3221118"/>
                  <a:pt x="433971" y="2335405"/>
                </a:cubicBezTo>
                <a:close/>
              </a:path>
            </a:pathLst>
          </a:cu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  <a:tileRect/>
            </a:gra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D3F8025-D6ED-4892-BF15-CEC2F3C00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Istanza o estensione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FAE584EE-1AB0-46C1-9CB5-783C7A5541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4822713"/>
              </p:ext>
            </p:extLst>
          </p:nvPr>
        </p:nvGraphicFramePr>
        <p:xfrm>
          <a:off x="1484310" y="2666999"/>
          <a:ext cx="10018713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865865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5F749F3C-3B5E-4D80-B1BF-84038EA96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Significato</a:t>
            </a:r>
          </a:p>
        </p:txBody>
      </p:sp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4237B531-1880-40F4-973E-BBE8B8D29EC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151039192"/>
              </p:ext>
            </p:extLst>
          </p:nvPr>
        </p:nvGraphicFramePr>
        <p:xfrm>
          <a:off x="1484312" y="2666999"/>
          <a:ext cx="4895055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Segnaposto contenuto 7">
            <a:extLst>
              <a:ext uri="{FF2B5EF4-FFF2-40B4-BE49-F238E27FC236}">
                <a16:creationId xmlns:a16="http://schemas.microsoft.com/office/drawing/2014/main" id="{D3D71EDB-15D8-4629-9924-BE756B932CC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62328070"/>
              </p:ext>
            </p:extLst>
          </p:nvPr>
        </p:nvGraphicFramePr>
        <p:xfrm>
          <a:off x="6607967" y="2667000"/>
          <a:ext cx="4895056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6987005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F78026-DEBB-4D5A-9A4E-872456603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76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5E1684-CF44-4EAD-B3A4-FCE98461F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D11ABF8-CAB8-49D0-83BC-48D8FC4A3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2365756"/>
            <a:ext cx="10905066" cy="212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5009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369BAB4-D73F-4B24-82DE-69EE45BEE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Categoria</a:t>
            </a:r>
            <a:endParaRPr lang="it-IT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4CD82063-F9D3-4328-8A77-3D6F6DD746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7416148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4656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E123AAE-7C5D-4EC5-B570-7141C940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E68FE8-33EE-42EC-8894-049237550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B411AEA-9016-43EF-87B2-91CB80BC5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875028"/>
            <a:ext cx="10905066" cy="310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99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D1B64B-251E-446A-A285-6626C4EC0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D02B5D1-60D4-4D5B-AFD9-C986E2274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4E16489-5A93-4D86-AAAD-52DB55A81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99456E-7EAD-49F1-B2FE-C2C561C0BE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22702DF-10E7-4320-B99B-75D2EE97F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1EFA49A8-FE55-4D51-B1C9-11F13FFB71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4C63B37C-8CEE-4A72-AFD8-3C2DBD3725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31245F86-6106-4758-A825-71AC9D6F9E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5A4BC2EA-EBB8-40AC-AED4-C804AD26F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1284051"/>
            <a:ext cx="2812385" cy="3723836"/>
          </a:xfrm>
        </p:spPr>
        <p:txBody>
          <a:bodyPr>
            <a:normAutofit/>
          </a:bodyPr>
          <a:lstStyle/>
          <a:p>
            <a:r>
              <a:rPr lang="it-IT" sz="3600">
                <a:solidFill>
                  <a:srgbClr val="000000"/>
                </a:solidFill>
              </a:rPr>
              <a:t>Conoscenze</a:t>
            </a:r>
          </a:p>
        </p:txBody>
      </p:sp>
      <p:sp useBgFill="1">
        <p:nvSpPr>
          <p:cNvPr id="20" name="Rounded Rectangle 16">
            <a:extLst>
              <a:ext uri="{FF2B5EF4-FFF2-40B4-BE49-F238E27FC236}">
                <a16:creationId xmlns:a16="http://schemas.microsoft.com/office/drawing/2014/main" id="{A27AE693-58E8-48BC-8ED0-568ABFEAB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1162" y="648931"/>
            <a:ext cx="6881862" cy="5231964"/>
          </a:xfrm>
          <a:prstGeom prst="roundRect">
            <a:avLst>
              <a:gd name="adj" fmla="val 4834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B9D121F3-80EA-4FE2-95D1-C8A196FF47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2565639"/>
              </p:ext>
            </p:extLst>
          </p:nvPr>
        </p:nvGraphicFramePr>
        <p:xfrm>
          <a:off x="4941201" y="992181"/>
          <a:ext cx="6237359" cy="4566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46933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ADA8EC3-01C5-453C-91A6-D01B9E15B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A1D7546-68ED-4F66-AA8D-D04BEAD39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FCFE8A66-699D-4E05-B8FC-C31AE461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A124234B-D5D1-45F9-9B32-264F699BC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7A0B0249-AEB7-44A1-BEC3-A0C07E9E3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51D4BF9-284D-4B99-922C-BAB91FB2D9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733E9BD1-CC4F-4B4B-A413-92D6B1F0B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885A54B-BD7A-4F52-943D-EF9388238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F50790F-7680-46A6-9814-BF66DF11D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AA3F7E4C-44E9-45CC-B242-ACA4D39D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69C2B24D-978B-4244-8086-C64AC207AD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33DD8BF2-EB41-4776-BB7C-4FEDE4FCA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18193651-7940-48B0-83D2-2B7C05123C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B7B027B-2512-4BF6-AE5E-9814870431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B645E25-A3ED-4FCA-8DB9-9D656F2A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Occorrenza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077A524A-40EF-46E2-9121-0A7375038E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4482995"/>
              </p:ext>
            </p:extLst>
          </p:nvPr>
        </p:nvGraphicFramePr>
        <p:xfrm>
          <a:off x="1484310" y="2666999"/>
          <a:ext cx="10018713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744545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8">
            <a:extLst>
              <a:ext uri="{FF2B5EF4-FFF2-40B4-BE49-F238E27FC236}">
                <a16:creationId xmlns:a16="http://schemas.microsoft.com/office/drawing/2014/main" id="{CE44BAAA-0355-4DE7-A0FE-B7F21F18A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81F11E1-3B50-4A51-992E-148EA526F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10E700E6-F178-46CD-A8F7-C7105888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76DA14BF-8092-436D-9DA3-C6E098F982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97EEEB8A-6EE6-421C-BF9F-D7AC6A4E3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0910DC29-86B5-4496-8762-C01240162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4F0484A8-90CF-4948-A538-103F963D2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41BD730C-0BC7-43B4-868A-7E7F71291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>
            <a:normAutofit/>
          </a:bodyPr>
          <a:lstStyle/>
          <a:p>
            <a:r>
              <a:rPr lang="it-IT"/>
              <a:t>Modello di dati</a:t>
            </a:r>
            <a:endParaRPr lang="it-IT" dirty="0"/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08BF36BA-3492-48FD-950E-93F6D500E5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7149186"/>
              </p:ext>
            </p:extLst>
          </p:nvPr>
        </p:nvGraphicFramePr>
        <p:xfrm>
          <a:off x="1484310" y="2666999"/>
          <a:ext cx="10018713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214757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ED51CF-409E-46CD-959F-7170A9C2F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Modelli</a:t>
            </a:r>
          </a:p>
        </p:txBody>
      </p: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85E7A55B-2BFB-40A2-8B35-59CA702DB99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45076966"/>
              </p:ext>
            </p:extLst>
          </p:nvPr>
        </p:nvGraphicFramePr>
        <p:xfrm>
          <a:off x="1484312" y="2666999"/>
          <a:ext cx="4895055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Segnaposto contenuto 5">
            <a:extLst>
              <a:ext uri="{FF2B5EF4-FFF2-40B4-BE49-F238E27FC236}">
                <a16:creationId xmlns:a16="http://schemas.microsoft.com/office/drawing/2014/main" id="{DDCB1EF7-8BC6-45BC-8099-A433AF9D5CE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90320322"/>
              </p:ext>
            </p:extLst>
          </p:nvPr>
        </p:nvGraphicFramePr>
        <p:xfrm>
          <a:off x="6607967" y="2667000"/>
          <a:ext cx="4895056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8276115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pic>
        <p:nvPicPr>
          <p:cNvPr id="3076" name="Picture 4" descr="Risultati immagini per progettazione">
            <a:extLst>
              <a:ext uri="{FF2B5EF4-FFF2-40B4-BE49-F238E27FC236}">
                <a16:creationId xmlns:a16="http://schemas.microsoft.com/office/drawing/2014/main" id="{9627546A-60F0-474D-87D4-83E1BF8B2B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67" r="-1" b="-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C2A2366C-96BE-4587-BABC-529047265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5557" y="3336063"/>
            <a:ext cx="7055369" cy="2286139"/>
          </a:xfrm>
          <a:prstGeom prst="rect">
            <a:avLst/>
          </a:prstGeom>
          <a:solidFill>
            <a:schemeClr val="bg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E74104B1-B2D5-4EDE-8A8C-6D1970CDD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184" y="3531612"/>
            <a:ext cx="6672838" cy="14143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Progettazione basi di dati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2D1814FD-92E8-429E-98EC-B42D46423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0185" y="5023821"/>
            <a:ext cx="6672838" cy="476867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500544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1092D16-14DA-4606-831F-0DB3EEECB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81806E72-5EFD-4407-B492-2EBC71FF5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BA81CA3B-9A2E-4F71-BF99-2C58BA76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D00EF4F3-D70F-44D5-A71C-69C3FA0D2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2CC930FA-FD42-4EF1-A9AB-0F9C30238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F18F276C-D13F-46CF-9880-2050C2DBF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AB50995-FA10-4035-B16D-7D3989B2B6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C76DE4C0-758F-4539-9212-65B545CCF3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657788"/>
              </p:ext>
            </p:extLst>
          </p:nvPr>
        </p:nvGraphicFramePr>
        <p:xfrm>
          <a:off x="-2" y="-2"/>
          <a:ext cx="12192001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27157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FF78026-DEBB-4D5A-9A4E-872456603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3B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5E1684-CF44-4EAD-B3A4-FCE98461F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7A1958A-69A4-4827-B431-6516E32D6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295" y="643467"/>
            <a:ext cx="740341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7116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FF78026-DEBB-4D5A-9A4E-872456603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35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5E1684-CF44-4EAD-B3A4-FCE98461F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2B4D27C1-97AB-4BB1-801D-BD1D45F64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8424" y="643467"/>
            <a:ext cx="723515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3239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5EF08599-3FED-4288-A20D-E7BCAC3B8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Risultati immagini per dbms">
            <a:extLst>
              <a:ext uri="{FF2B5EF4-FFF2-40B4-BE49-F238E27FC236}">
                <a16:creationId xmlns:a16="http://schemas.microsoft.com/office/drawing/2014/main" id="{228E8261-C1D5-4CF1-9D83-75D165CD79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59" r="9092" b="982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Freeform 13">
            <a:extLst>
              <a:ext uri="{FF2B5EF4-FFF2-40B4-BE49-F238E27FC236}">
                <a16:creationId xmlns:a16="http://schemas.microsoft.com/office/drawing/2014/main" id="{C884A6B2-90E9-4BDB-8503-71AC02D39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7340600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40600" h="6883400">
                <a:moveTo>
                  <a:pt x="5427133" y="8466"/>
                </a:moveTo>
                <a:lnTo>
                  <a:pt x="4783666" y="2573866"/>
                </a:lnTo>
                <a:lnTo>
                  <a:pt x="7340600" y="6874933"/>
                </a:lnTo>
                <a:lnTo>
                  <a:pt x="0" y="6883400"/>
                </a:lnTo>
                <a:lnTo>
                  <a:pt x="8466" y="0"/>
                </a:lnTo>
                <a:lnTo>
                  <a:pt x="5427133" y="8466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D9254B3-9C15-44FA-97A4-7D7E267A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634067"/>
            <a:ext cx="4080932" cy="33104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>
                <a:solidFill>
                  <a:schemeClr val="bg1"/>
                </a:solidFill>
              </a:rPr>
              <a:t>DBMS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BC788E5-073B-46DD-ABE4-67D8E0D91A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944534"/>
            <a:ext cx="4080933" cy="939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endParaRPr lang="en-US" sz="2100">
              <a:solidFill>
                <a:schemeClr val="bg1"/>
              </a:solidFill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E9046BC8-D404-4E7D-9202-A07F3FDD3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64100" y="-4763"/>
            <a:ext cx="5014912" cy="6862763"/>
            <a:chOff x="2928938" y="-4763"/>
            <a:chExt cx="5014912" cy="6862763"/>
          </a:xfrm>
        </p:grpSpPr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4C202215-4C35-450D-9F60-671C8F8DE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F1A5BA8A-AEB4-4BCB-B86C-3F6A8E229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28AC2443-05F0-41CD-8D4A-63DE144F8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33E32F17-ED99-4969-B4D6-10A987D73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5599A813-8424-4E53-95CA-85BF5470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52431A4F-4662-480B-8AD3-394EACD7E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3228901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B85F2AB7-8B3F-45CE-89C5-6376240B6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DBMS</a:t>
            </a:r>
          </a:p>
        </p:txBody>
      </p:sp>
      <p:graphicFrame>
        <p:nvGraphicFramePr>
          <p:cNvPr id="6" name="Segnaposto contenuto 5">
            <a:extLst>
              <a:ext uri="{FF2B5EF4-FFF2-40B4-BE49-F238E27FC236}">
                <a16:creationId xmlns:a16="http://schemas.microsoft.com/office/drawing/2014/main" id="{C49E26DC-B601-4A51-BEFE-564CF0D99A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3346995"/>
              </p:ext>
            </p:extLst>
          </p:nvPr>
        </p:nvGraphicFramePr>
        <p:xfrm>
          <a:off x="1484310" y="2666999"/>
          <a:ext cx="10018713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004292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B515FEE-A8B7-4308-B895-418693262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DBMS</a:t>
            </a:r>
            <a:br>
              <a:rPr lang="it-IT" dirty="0"/>
            </a:br>
            <a:r>
              <a:rPr lang="it-IT" dirty="0"/>
              <a:t>(</a:t>
            </a:r>
            <a:r>
              <a:rPr lang="it-IT" dirty="0" err="1"/>
              <a:t>DataBase</a:t>
            </a:r>
            <a:r>
              <a:rPr lang="it-IT" dirty="0"/>
              <a:t> </a:t>
            </a:r>
            <a:r>
              <a:rPr lang="it-IT"/>
              <a:t>Management System)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DC694188-8BDE-4F2E-9137-266E1C9146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6096486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2198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5EF08599-3FED-4288-A20D-E7BCAC3B8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Risultati immagini per database">
            <a:extLst>
              <a:ext uri="{FF2B5EF4-FFF2-40B4-BE49-F238E27FC236}">
                <a16:creationId xmlns:a16="http://schemas.microsoft.com/office/drawing/2014/main" id="{681945B0-9627-413A-A8DF-D7B3D9B24E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19" r="909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Freeform 13">
            <a:extLst>
              <a:ext uri="{FF2B5EF4-FFF2-40B4-BE49-F238E27FC236}">
                <a16:creationId xmlns:a16="http://schemas.microsoft.com/office/drawing/2014/main" id="{C884A6B2-90E9-4BDB-8503-71AC02D39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7340600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40600" h="6883400">
                <a:moveTo>
                  <a:pt x="5427133" y="8466"/>
                </a:moveTo>
                <a:lnTo>
                  <a:pt x="4783666" y="2573866"/>
                </a:lnTo>
                <a:lnTo>
                  <a:pt x="7340600" y="6874933"/>
                </a:lnTo>
                <a:lnTo>
                  <a:pt x="0" y="6883400"/>
                </a:lnTo>
                <a:lnTo>
                  <a:pt x="8466" y="0"/>
                </a:lnTo>
                <a:lnTo>
                  <a:pt x="5427133" y="8466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5AD4E1B6-88DF-4128-82E1-2D620C03D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634067"/>
            <a:ext cx="4080932" cy="33104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>
                <a:solidFill>
                  <a:schemeClr val="bg1"/>
                </a:solidFill>
              </a:rPr>
              <a:t>Le basi di dati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F521302-E70D-4F96-9DF1-E97648E85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944534"/>
            <a:ext cx="4080933" cy="939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endParaRPr lang="en-US" sz="2100">
              <a:solidFill>
                <a:schemeClr val="bg1"/>
              </a:solidFill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E9046BC8-D404-4E7D-9202-A07F3FDD3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64100" y="-4763"/>
            <a:ext cx="5014912" cy="6862763"/>
            <a:chOff x="2928938" y="-4763"/>
            <a:chExt cx="5014912" cy="6862763"/>
          </a:xfrm>
        </p:grpSpPr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4C202215-4C35-450D-9F60-671C8F8DE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F1A5BA8A-AEB4-4BCB-B86C-3F6A8E229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28AC2443-05F0-41CD-8D4A-63DE144F8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33E32F17-ED99-4969-B4D6-10A987D73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5599A813-8424-4E53-95CA-85BF5470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52431A4F-4662-480B-8AD3-394EACD7E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15694757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FF78026-DEBB-4D5A-9A4E-872456603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04D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5E1684-CF44-4EAD-B3A4-FCE98461F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ABB39E8-92B7-41A1-99FD-3982E7872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487" y="643467"/>
            <a:ext cx="831502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5818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61C2AF4-DC25-405E-94D7-129CC48C1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Vista</a:t>
            </a:r>
            <a:endParaRPr lang="it-IT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97CAA6F1-2B6B-490A-9CB9-033975C049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4809135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41030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A042CA9-8BE4-42AF-8300-202237CA5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DML</a:t>
            </a:r>
            <a:br>
              <a:rPr lang="it-IT" dirty="0"/>
            </a:br>
            <a:r>
              <a:rPr lang="it-IT" dirty="0"/>
              <a:t>(Data Manilupation Language)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2A46A74D-8962-4847-B833-D6E57D223A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9587778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35728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0B7883E-BF54-459B-849B-AE0108890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DDL</a:t>
            </a:r>
            <a:br>
              <a:rPr lang="it-IT" dirty="0"/>
            </a:br>
            <a:r>
              <a:rPr lang="it-IT" dirty="0"/>
              <a:t>(Data Definition Language)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11EA631B-1A8C-42D6-9C0A-0A7ADF3B54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718776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6610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CD9B94-D70B-4446-85E5-ACD390428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4566A7E-B00D-44D3-8312-93B77214C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DCL</a:t>
            </a:r>
            <a:br>
              <a:rPr lang="it-IT" dirty="0"/>
            </a:br>
            <a:r>
              <a:rPr lang="it-IT" dirty="0"/>
              <a:t>(Data Control Language)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378FF8B-3743-48E1-88E3-F4CADB3DE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06171"/>
            <a:ext cx="0" cy="343168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4F71F286-A8B8-4927-8154-E7831CB3BC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618716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79705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isultati immagini per test">
            <a:extLst>
              <a:ext uri="{FF2B5EF4-FFF2-40B4-BE49-F238E27FC236}">
                <a16:creationId xmlns:a16="http://schemas.microsoft.com/office/drawing/2014/main" id="{478D0CBB-3A36-4E5E-AA44-96AD922A77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6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2666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Risultati immagini per information">
            <a:extLst>
              <a:ext uri="{FF2B5EF4-FFF2-40B4-BE49-F238E27FC236}">
                <a16:creationId xmlns:a16="http://schemas.microsoft.com/office/drawing/2014/main" id="{AA94E1D7-DCF6-49A8-9361-B6167E6970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3" b="1102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8444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6DC4AE8-22E7-4DB3-B648-62326831F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it-IT" sz="3400">
                <a:solidFill>
                  <a:srgbClr val="FFFFFF"/>
                </a:solidFill>
              </a:rPr>
              <a:t>Informazioni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7" name="Segnaposto contenuto 2">
            <a:extLst>
              <a:ext uri="{FF2B5EF4-FFF2-40B4-BE49-F238E27FC236}">
                <a16:creationId xmlns:a16="http://schemas.microsoft.com/office/drawing/2014/main" id="{C3373F91-9C4F-45FF-A026-70B810E882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8872750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3312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AA4D47F-8BF8-4638-8E0D-9ABFEF5EA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Teoria delle basi di dati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12B4E75A-5967-4031-B8AA-A2CAB01ED7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0608697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2935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CBDA83B-CCE9-461F-88A2-D1DF695CD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Esempi database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5D928621-725D-477E-ABEC-18EB146A3D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0544920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01184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sse">
  <a:themeElements>
    <a:clrScheme name="Parallass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ss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s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TM03457496[[fn=Parallasse]]</Template>
  <TotalTime>431</TotalTime>
  <Words>658</Words>
  <Application>Microsoft Office PowerPoint</Application>
  <PresentationFormat>Widescreen</PresentationFormat>
  <Paragraphs>140</Paragraphs>
  <Slides>55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55</vt:i4>
      </vt:variant>
    </vt:vector>
  </HeadingPairs>
  <TitlesOfParts>
    <vt:vector size="59" baseType="lpstr">
      <vt:lpstr>Arial</vt:lpstr>
      <vt:lpstr>Calibri</vt:lpstr>
      <vt:lpstr>Corbel</vt:lpstr>
      <vt:lpstr>Parallasse</vt:lpstr>
      <vt:lpstr>La gestione dei database nella realtà aziendale</vt:lpstr>
      <vt:lpstr>Competenze</vt:lpstr>
      <vt:lpstr>Abilità</vt:lpstr>
      <vt:lpstr>Conoscenze</vt:lpstr>
      <vt:lpstr>Le basi di dati</vt:lpstr>
      <vt:lpstr>Presentazione standard di PowerPoint</vt:lpstr>
      <vt:lpstr>Informazioni</vt:lpstr>
      <vt:lpstr>Teoria delle basi di dati</vt:lpstr>
      <vt:lpstr>Esempi database</vt:lpstr>
      <vt:lpstr>Database</vt:lpstr>
      <vt:lpstr>Database</vt:lpstr>
      <vt:lpstr>Database</vt:lpstr>
      <vt:lpstr>Caratteristiche Database</vt:lpstr>
      <vt:lpstr>Database sicuro</vt:lpstr>
      <vt:lpstr>Database integro</vt:lpstr>
      <vt:lpstr>Database consistente</vt:lpstr>
      <vt:lpstr>Database condivisibile</vt:lpstr>
      <vt:lpstr>Database persistente</vt:lpstr>
      <vt:lpstr>Database scalabile</vt:lpstr>
      <vt:lpstr>Sistemi informativi e informatici</vt:lpstr>
      <vt:lpstr>Presentazione standard di PowerPoint</vt:lpstr>
      <vt:lpstr>Obiettivi</vt:lpstr>
      <vt:lpstr>Risorsa</vt:lpstr>
      <vt:lpstr>Processo</vt:lpstr>
      <vt:lpstr>Sistema informativo</vt:lpstr>
      <vt:lpstr>Esempio – Trasporti aerei</vt:lpstr>
      <vt:lpstr>Sistema informatico</vt:lpstr>
      <vt:lpstr>Presentazione standard di PowerPoint</vt:lpstr>
      <vt:lpstr>Dati &amp; Informazioni</vt:lpstr>
      <vt:lpstr>Dato</vt:lpstr>
      <vt:lpstr>Obiettivo del dato</vt:lpstr>
      <vt:lpstr>Presentazione standard di PowerPoint</vt:lpstr>
      <vt:lpstr>Presentazione standard di PowerPoint</vt:lpstr>
      <vt:lpstr>Schema o intensione</vt:lpstr>
      <vt:lpstr>Istanza o estensione</vt:lpstr>
      <vt:lpstr>Significato</vt:lpstr>
      <vt:lpstr>Presentazione standard di PowerPoint</vt:lpstr>
      <vt:lpstr>Categoria</vt:lpstr>
      <vt:lpstr>Presentazione standard di PowerPoint</vt:lpstr>
      <vt:lpstr>Occorrenza</vt:lpstr>
      <vt:lpstr>Modello di dati</vt:lpstr>
      <vt:lpstr>Modelli</vt:lpstr>
      <vt:lpstr>Progettazione basi di dati</vt:lpstr>
      <vt:lpstr>Presentazione standard di PowerPoint</vt:lpstr>
      <vt:lpstr>Presentazione standard di PowerPoint</vt:lpstr>
      <vt:lpstr>Presentazione standard di PowerPoint</vt:lpstr>
      <vt:lpstr>DBMS</vt:lpstr>
      <vt:lpstr>DBMS</vt:lpstr>
      <vt:lpstr>DBMS (DataBase Management System)</vt:lpstr>
      <vt:lpstr>Presentazione standard di PowerPoint</vt:lpstr>
      <vt:lpstr>Vista</vt:lpstr>
      <vt:lpstr>DML (Data Manilupation Language)</vt:lpstr>
      <vt:lpstr>DDL (Data Definition Language)</vt:lpstr>
      <vt:lpstr>DCL (Data Control Language)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gestione dei database nella realtà aziendale</dc:title>
  <dc:creator>Alessandro Fuser</dc:creator>
  <cp:lastModifiedBy>Alessandro Fuser</cp:lastModifiedBy>
  <cp:revision>53</cp:revision>
  <dcterms:created xsi:type="dcterms:W3CDTF">2018-12-23T14:07:31Z</dcterms:created>
  <dcterms:modified xsi:type="dcterms:W3CDTF">2019-01-17T07:31:01Z</dcterms:modified>
</cp:coreProperties>
</file>

<file path=docProps/thumbnail.jpeg>
</file>